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2"/>
  </p:sldMasterIdLst>
  <p:notesMasterIdLst>
    <p:notesMasterId r:id="rId55"/>
  </p:notesMasterIdLst>
  <p:sldIdLst>
    <p:sldId id="552" r:id="rId3"/>
    <p:sldId id="438" r:id="rId4"/>
    <p:sldId id="442" r:id="rId5"/>
    <p:sldId id="435" r:id="rId6"/>
    <p:sldId id="516" r:id="rId7"/>
    <p:sldId id="443" r:id="rId8"/>
    <p:sldId id="380" r:id="rId9"/>
    <p:sldId id="340" r:id="rId10"/>
    <p:sldId id="507" r:id="rId11"/>
    <p:sldId id="602" r:id="rId12"/>
    <p:sldId id="604" r:id="rId13"/>
    <p:sldId id="605" r:id="rId14"/>
    <p:sldId id="445" r:id="rId15"/>
    <p:sldId id="508" r:id="rId16"/>
    <p:sldId id="509" r:id="rId17"/>
    <p:sldId id="510" r:id="rId18"/>
    <p:sldId id="421" r:id="rId19"/>
    <p:sldId id="606" r:id="rId20"/>
    <p:sldId id="607" r:id="rId21"/>
    <p:sldId id="355" r:id="rId22"/>
    <p:sldId id="511" r:id="rId23"/>
    <p:sldId id="415" r:id="rId24"/>
    <p:sldId id="455" r:id="rId25"/>
    <p:sldId id="458" r:id="rId26"/>
    <p:sldId id="456" r:id="rId27"/>
    <p:sldId id="457" r:id="rId28"/>
    <p:sldId id="338" r:id="rId29"/>
    <p:sldId id="647" r:id="rId30"/>
    <p:sldId id="387" r:id="rId31"/>
    <p:sldId id="388" r:id="rId32"/>
    <p:sldId id="389" r:id="rId33"/>
    <p:sldId id="390" r:id="rId34"/>
    <p:sldId id="391" r:id="rId35"/>
    <p:sldId id="392" r:id="rId36"/>
    <p:sldId id="553" r:id="rId37"/>
    <p:sldId id="554" r:id="rId38"/>
    <p:sldId id="555" r:id="rId39"/>
    <p:sldId id="649" r:id="rId40"/>
    <p:sldId id="650" r:id="rId41"/>
    <p:sldId id="556" r:id="rId42"/>
    <p:sldId id="557" r:id="rId43"/>
    <p:sldId id="558" r:id="rId44"/>
    <p:sldId id="559" r:id="rId45"/>
    <p:sldId id="560" r:id="rId46"/>
    <p:sldId id="423" r:id="rId47"/>
    <p:sldId id="433" r:id="rId48"/>
    <p:sldId id="561" r:id="rId49"/>
    <p:sldId id="424" r:id="rId50"/>
    <p:sldId id="648" r:id="rId51"/>
    <p:sldId id="512" r:id="rId52"/>
    <p:sldId id="514" r:id="rId53"/>
    <p:sldId id="515" r:id="rId54"/>
  </p:sldIdLst>
  <p:sldSz cx="9144000" cy="6858000" type="screen4x3"/>
  <p:notesSz cx="6858000" cy="9144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5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FF0000"/>
    <a:srgbClr val="003366"/>
    <a:srgbClr val="663300"/>
    <a:srgbClr val="FF9933"/>
    <a:srgbClr val="FF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75"/>
    <p:restoredTop sz="94798"/>
  </p:normalViewPr>
  <p:slideViewPr>
    <p:cSldViewPr showGuides="1">
      <p:cViewPr varScale="1">
        <p:scale>
          <a:sx n="85" d="100"/>
          <a:sy n="85" d="100"/>
        </p:scale>
        <p:origin x="1123" y="62"/>
      </p:cViewPr>
      <p:guideLst>
        <p:guide orient="horz" pos="2155"/>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4275"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196"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54277"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p>
        </p:txBody>
      </p:sp>
      <p:sp>
        <p:nvSpPr>
          <p:cNvPr id="54278"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4279"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hangingPunct="1"/>
            <a:fld id="{9A0DB2DC-4C9A-4742-B13C-FB6460FD3503}" type="slidenum">
              <a:rPr lang="en-US" altLang="en-US" sz="1200" dirty="0">
                <a:latin typeface="Arial" panose="020B0604020202020204" pitchFamily="34" charset="0"/>
              </a:rPr>
              <a:t>‹#›</a:t>
            </a:fld>
            <a:endParaRPr lang="en-US" altLang="en-US" sz="1200" dirty="0">
              <a:latin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Google Shape;1171;gb88de76cc8_2_2367:notes"/>
          <p:cNvSpPr>
            <a:spLocks noGrp="1" noRot="1" noChangeAspect="1" noTextEdit="1"/>
          </p:cNvSpPr>
          <p:nvPr>
            <p:ph type="sldImg" idx="2"/>
          </p:nvPr>
        </p:nvSpPr>
        <p:spPr>
          <a:custGeom>
            <a:avLst/>
            <a:gdLst/>
            <a:ahLst/>
            <a:cxnLst>
              <a:cxn ang="0">
                <a:pos x="0" y="0"/>
              </a:cxn>
              <a:cxn ang="0">
                <a:pos x="2147483646" y="0"/>
              </a:cxn>
              <a:cxn ang="0">
                <a:pos x="2147483646" y="2147483646"/>
              </a:cxn>
              <a:cxn ang="0">
                <a:pos x="0" y="2147483646"/>
              </a:cxn>
              <a:cxn ang="0">
                <a:pos x="0" y="0"/>
              </a:cxn>
            </a:cxnLst>
            <a:rect l="0" t="0" r="0" b="0"/>
            <a:pathLst>
              <a:path w="120000" h="120000">
                <a:moveTo>
                  <a:pt x="0" y="0"/>
                </a:moveTo>
                <a:lnTo>
                  <a:pt x="120000" y="0"/>
                </a:lnTo>
                <a:lnTo>
                  <a:pt x="120000" y="120000"/>
                </a:lnTo>
                <a:lnTo>
                  <a:pt x="0" y="120000"/>
                </a:lnTo>
                <a:lnTo>
                  <a:pt x="0" y="0"/>
                </a:lnTo>
                <a:close/>
              </a:path>
            </a:pathLst>
          </a:custGeom>
          <a:ln>
            <a:round/>
          </a:ln>
        </p:spPr>
      </p:sp>
      <p:sp>
        <p:nvSpPr>
          <p:cNvPr id="10243" name="Google Shape;1172;gb88de76cc8_2_2367:notes"/>
          <p:cNvSpPr>
            <a:spLocks noGrp="1"/>
          </p:cNvSpPr>
          <p:nvPr>
            <p:ph type="body" idx="1"/>
          </p:nvPr>
        </p:nvSpPr>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Arial" panose="020B0604020202020204" pitchFamily="34" charset="0"/>
              </a:rPr>
              <a:t>34</a:t>
            </a:fld>
            <a:endParaRPr lang="en-US" altLang="en-US" sz="1200" dirty="0">
              <a:latin typeface="Arial" panose="020B0604020202020204" pitchFamily="34" charset="0"/>
            </a:endParaRPr>
          </a:p>
        </p:txBody>
      </p:sp>
      <p:sp>
        <p:nvSpPr>
          <p:cNvPr id="53251" name="Slide Image Placeholder 1"/>
          <p:cNvSpPr>
            <a:spLocks noGrp="1" noRot="1" noChangeAspect="1" noTextEdit="1"/>
          </p:cNvSpPr>
          <p:nvPr>
            <p:ph type="sldImg"/>
          </p:nvPr>
        </p:nvSpPr>
        <p:spPr/>
      </p:sp>
      <p:sp>
        <p:nvSpPr>
          <p:cNvPr id="53252" name="Notes Placeholder 2"/>
          <p:cNvSpPr>
            <a:spLocks noGrp="1"/>
          </p:cNvSpPr>
          <p:nvPr>
            <p:ph type="body" idx="1"/>
          </p:nvPr>
        </p:nvSpPr>
        <p:spPr/>
        <p:txBody>
          <a:bodyPr wrap="square" lIns="91440" tIns="45720" rIns="91440" bIns="45720" anchor="t" anchorCtr="0"/>
          <a:lstStyle/>
          <a:p>
            <a:pPr lvl="0"/>
            <a:endParaRPr lang="en-US" altLang="en-US" dirty="0">
              <a:latin typeface="Calibri" panose="020F0502020204030204" pitchFamily="34" charset="0"/>
            </a:endParaRPr>
          </a:p>
        </p:txBody>
      </p:sp>
      <p:sp>
        <p:nvSpPr>
          <p:cNvPr id="53253"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cs typeface="Arial" panose="020B0604020202020204" pitchFamily="34" charset="0"/>
              </a:rPr>
              <a:t>34</a:t>
            </a:fld>
            <a:endParaRPr lang="en-US" altLang="en-US" sz="1200"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Google Shape;1125;gb88de76cc8_2_2372:notes"/>
          <p:cNvSpPr>
            <a:spLocks noGrp="1" noRot="1" noChangeAspect="1" noTextEdit="1"/>
          </p:cNvSpPr>
          <p:nvPr>
            <p:ph type="sldImg" idx="2"/>
          </p:nvPr>
        </p:nvSpPr>
        <p:spPr>
          <a:custGeom>
            <a:avLst/>
            <a:gdLst/>
            <a:ahLst/>
            <a:cxnLst>
              <a:cxn ang="0">
                <a:pos x="0" y="0"/>
              </a:cxn>
              <a:cxn ang="0">
                <a:pos x="2147483646" y="0"/>
              </a:cxn>
              <a:cxn ang="0">
                <a:pos x="2147483646" y="2147483646"/>
              </a:cxn>
              <a:cxn ang="0">
                <a:pos x="0" y="2147483646"/>
              </a:cxn>
              <a:cxn ang="0">
                <a:pos x="0" y="0"/>
              </a:cxn>
            </a:cxnLst>
            <a:rect l="0" t="0" r="0" b="0"/>
            <a:pathLst>
              <a:path w="120000" h="120000">
                <a:moveTo>
                  <a:pt x="0" y="0"/>
                </a:moveTo>
                <a:lnTo>
                  <a:pt x="120000" y="0"/>
                </a:lnTo>
                <a:lnTo>
                  <a:pt x="120000" y="120000"/>
                </a:lnTo>
                <a:lnTo>
                  <a:pt x="0" y="120000"/>
                </a:lnTo>
                <a:lnTo>
                  <a:pt x="0" y="0"/>
                </a:lnTo>
                <a:close/>
              </a:path>
            </a:pathLst>
          </a:custGeom>
          <a:ln>
            <a:round/>
          </a:ln>
        </p:spPr>
      </p:sp>
      <p:sp>
        <p:nvSpPr>
          <p:cNvPr id="12291" name="Google Shape;1126;gb88de76cc8_2_2372:notes"/>
          <p:cNvSpPr>
            <a:spLocks noGrp="1"/>
          </p:cNvSpPr>
          <p:nvPr>
            <p:ph type="body" idx="1"/>
          </p:nvPr>
        </p:nvSpPr>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Google Shape;1291;g7989b4430a_3_356:notes"/>
          <p:cNvSpPr>
            <a:spLocks noGrp="1" noRot="1" noChangeAspect="1" noTextEdit="1"/>
          </p:cNvSpPr>
          <p:nvPr>
            <p:ph type="sldImg" idx="2"/>
          </p:nvPr>
        </p:nvSpPr>
        <p:spPr>
          <a:custGeom>
            <a:avLst/>
            <a:gdLst/>
            <a:ahLst/>
            <a:cxnLst>
              <a:cxn ang="0">
                <a:pos x="0" y="0"/>
              </a:cxn>
              <a:cxn ang="0">
                <a:pos x="2147483646" y="0"/>
              </a:cxn>
              <a:cxn ang="0">
                <a:pos x="2147483646" y="2147483646"/>
              </a:cxn>
              <a:cxn ang="0">
                <a:pos x="0" y="2147483646"/>
              </a:cxn>
              <a:cxn ang="0">
                <a:pos x="0" y="0"/>
              </a:cxn>
            </a:cxnLst>
            <a:rect l="0" t="0" r="0" b="0"/>
            <a:pathLst>
              <a:path w="120000" h="120000">
                <a:moveTo>
                  <a:pt x="0" y="0"/>
                </a:moveTo>
                <a:lnTo>
                  <a:pt x="120000" y="0"/>
                </a:lnTo>
                <a:lnTo>
                  <a:pt x="120000" y="120000"/>
                </a:lnTo>
                <a:lnTo>
                  <a:pt x="0" y="120000"/>
                </a:lnTo>
                <a:lnTo>
                  <a:pt x="0" y="0"/>
                </a:lnTo>
                <a:close/>
              </a:path>
            </a:pathLst>
          </a:custGeom>
          <a:ln>
            <a:round/>
          </a:ln>
        </p:spPr>
      </p:sp>
      <p:sp>
        <p:nvSpPr>
          <p:cNvPr id="15363" name="Google Shape;1292;g7989b4430a_3_356:notes"/>
          <p:cNvSpPr>
            <a:spLocks noGrp="1"/>
          </p:cNvSpPr>
          <p:nvPr>
            <p:ph type="body" idx="1"/>
          </p:nvPr>
        </p:nvSpPr>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Google Shape;1291;g7989b4430a_3_356:notes"/>
          <p:cNvSpPr>
            <a:spLocks noGrp="1" noRot="1" noChangeAspect="1" noTextEdit="1"/>
          </p:cNvSpPr>
          <p:nvPr>
            <p:ph type="sldImg" idx="2"/>
          </p:nvPr>
        </p:nvSpPr>
        <p:spPr>
          <a:custGeom>
            <a:avLst/>
            <a:gdLst/>
            <a:ahLst/>
            <a:cxnLst>
              <a:cxn ang="0">
                <a:pos x="0" y="0"/>
              </a:cxn>
              <a:cxn ang="0">
                <a:pos x="2147483646" y="0"/>
              </a:cxn>
              <a:cxn ang="0">
                <a:pos x="2147483646" y="2147483646"/>
              </a:cxn>
              <a:cxn ang="0">
                <a:pos x="0" y="2147483646"/>
              </a:cxn>
              <a:cxn ang="0">
                <a:pos x="0" y="0"/>
              </a:cxn>
            </a:cxnLst>
            <a:rect l="0" t="0" r="0" b="0"/>
            <a:pathLst>
              <a:path w="120000" h="120000">
                <a:moveTo>
                  <a:pt x="0" y="0"/>
                </a:moveTo>
                <a:lnTo>
                  <a:pt x="120000" y="0"/>
                </a:lnTo>
                <a:lnTo>
                  <a:pt x="120000" y="120000"/>
                </a:lnTo>
                <a:lnTo>
                  <a:pt x="0" y="120000"/>
                </a:lnTo>
                <a:lnTo>
                  <a:pt x="0" y="0"/>
                </a:lnTo>
                <a:close/>
              </a:path>
            </a:pathLst>
          </a:custGeom>
          <a:ln>
            <a:round/>
          </a:ln>
        </p:spPr>
      </p:sp>
      <p:sp>
        <p:nvSpPr>
          <p:cNvPr id="21507" name="Google Shape;1292;g7989b4430a_3_356:notes"/>
          <p:cNvSpPr>
            <a:spLocks noGrp="1"/>
          </p:cNvSpPr>
          <p:nvPr>
            <p:ph type="body" idx="1"/>
          </p:nvPr>
        </p:nvSpPr>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Arial" panose="020B0604020202020204" pitchFamily="34" charset="0"/>
              </a:rPr>
              <a:t>29</a:t>
            </a:fld>
            <a:endParaRPr lang="en-US" altLang="en-US" sz="1200" dirty="0">
              <a:latin typeface="Arial" panose="020B0604020202020204" pitchFamily="34" charset="0"/>
            </a:endParaRPr>
          </a:p>
        </p:txBody>
      </p:sp>
      <p:sp>
        <p:nvSpPr>
          <p:cNvPr id="43011" name="Slide Image Placeholder 1"/>
          <p:cNvSpPr>
            <a:spLocks noGrp="1" noRot="1" noChangeAspect="1" noTextEdit="1"/>
          </p:cNvSpPr>
          <p:nvPr>
            <p:ph type="sldImg"/>
          </p:nvPr>
        </p:nvSpPr>
        <p:spPr/>
      </p:sp>
      <p:sp>
        <p:nvSpPr>
          <p:cNvPr id="43012" name="Notes Placeholder 2"/>
          <p:cNvSpPr>
            <a:spLocks noGrp="1"/>
          </p:cNvSpPr>
          <p:nvPr>
            <p:ph type="body" idx="1"/>
          </p:nvPr>
        </p:nvSpPr>
        <p:spPr/>
        <p:txBody>
          <a:bodyPr wrap="square" lIns="91440" tIns="45720" rIns="91440" bIns="45720" anchor="t" anchorCtr="0"/>
          <a:lstStyle/>
          <a:p>
            <a:pPr lvl="0"/>
            <a:endParaRPr lang="en-US" altLang="en-US" dirty="0">
              <a:latin typeface="Calibri" panose="020F0502020204030204" pitchFamily="34" charset="0"/>
            </a:endParaRPr>
          </a:p>
        </p:txBody>
      </p:sp>
      <p:sp>
        <p:nvSpPr>
          <p:cNvPr id="43013"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cs typeface="Arial" panose="020B0604020202020204" pitchFamily="34" charset="0"/>
              </a:rPr>
              <a:t>29</a:t>
            </a:fld>
            <a:endParaRPr lang="en-US" altLang="en-US" sz="1200"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Arial" panose="020B0604020202020204" pitchFamily="34" charset="0"/>
              </a:rPr>
              <a:t>30</a:t>
            </a:fld>
            <a:endParaRPr lang="en-US" altLang="en-US" sz="1200" dirty="0">
              <a:latin typeface="Arial" panose="020B0604020202020204" pitchFamily="34" charset="0"/>
            </a:endParaRPr>
          </a:p>
        </p:txBody>
      </p:sp>
      <p:sp>
        <p:nvSpPr>
          <p:cNvPr id="45059" name="Slide Image Placeholder 1"/>
          <p:cNvSpPr>
            <a:spLocks noGrp="1" noRot="1" noChangeAspect="1" noTextEdit="1"/>
          </p:cNvSpPr>
          <p:nvPr>
            <p:ph type="sldImg"/>
          </p:nvPr>
        </p:nvSpPr>
        <p:spPr/>
      </p:sp>
      <p:sp>
        <p:nvSpPr>
          <p:cNvPr id="45060" name="Notes Placeholder 2"/>
          <p:cNvSpPr>
            <a:spLocks noGrp="1"/>
          </p:cNvSpPr>
          <p:nvPr>
            <p:ph type="body" idx="1"/>
          </p:nvPr>
        </p:nvSpPr>
        <p:spPr/>
        <p:txBody>
          <a:bodyPr wrap="square" lIns="91440" tIns="45720" rIns="91440" bIns="45720" anchor="t" anchorCtr="0"/>
          <a:lstStyle/>
          <a:p>
            <a:pPr lvl="0"/>
            <a:endParaRPr lang="en-US" altLang="en-US" dirty="0">
              <a:latin typeface="Calibri" panose="020F0502020204030204" pitchFamily="34" charset="0"/>
            </a:endParaRPr>
          </a:p>
        </p:txBody>
      </p:sp>
      <p:sp>
        <p:nvSpPr>
          <p:cNvPr id="45061"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cs typeface="Arial" panose="020B0604020202020204" pitchFamily="34" charset="0"/>
              </a:rPr>
              <a:t>30</a:t>
            </a:fld>
            <a:endParaRPr lang="en-US" altLang="en-US" sz="1200"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Arial" panose="020B0604020202020204" pitchFamily="34" charset="0"/>
              </a:rPr>
              <a:t>31</a:t>
            </a:fld>
            <a:endParaRPr lang="en-US" altLang="en-US" sz="1200" dirty="0">
              <a:latin typeface="Arial" panose="020B0604020202020204" pitchFamily="34" charset="0"/>
            </a:endParaRPr>
          </a:p>
        </p:txBody>
      </p:sp>
      <p:sp>
        <p:nvSpPr>
          <p:cNvPr id="47107" name="Slide Image Placeholder 1"/>
          <p:cNvSpPr>
            <a:spLocks noGrp="1" noRot="1" noChangeAspect="1" noTextEdit="1"/>
          </p:cNvSpPr>
          <p:nvPr>
            <p:ph type="sldImg"/>
          </p:nvPr>
        </p:nvSpPr>
        <p:spPr/>
      </p:sp>
      <p:sp>
        <p:nvSpPr>
          <p:cNvPr id="47108" name="Notes Placeholder 2"/>
          <p:cNvSpPr>
            <a:spLocks noGrp="1"/>
          </p:cNvSpPr>
          <p:nvPr>
            <p:ph type="body" idx="1"/>
          </p:nvPr>
        </p:nvSpPr>
        <p:spPr/>
        <p:txBody>
          <a:bodyPr wrap="square" lIns="91440" tIns="45720" rIns="91440" bIns="45720" anchor="t" anchorCtr="0"/>
          <a:lstStyle/>
          <a:p>
            <a:pPr lvl="0"/>
            <a:endParaRPr lang="en-US" altLang="en-US" dirty="0">
              <a:latin typeface="Calibri" panose="020F0502020204030204" pitchFamily="34" charset="0"/>
            </a:endParaRPr>
          </a:p>
        </p:txBody>
      </p:sp>
      <p:sp>
        <p:nvSpPr>
          <p:cNvPr id="47109"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cs typeface="Arial" panose="020B0604020202020204" pitchFamily="34" charset="0"/>
              </a:rPr>
              <a:t>31</a:t>
            </a:fld>
            <a:endParaRPr lang="en-US" altLang="en-US" sz="1200"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Arial" panose="020B0604020202020204" pitchFamily="34" charset="0"/>
              </a:rPr>
              <a:t>32</a:t>
            </a:fld>
            <a:endParaRPr lang="en-US" altLang="en-US" sz="1200" dirty="0">
              <a:latin typeface="Arial" panose="020B0604020202020204" pitchFamily="34" charset="0"/>
            </a:endParaRPr>
          </a:p>
        </p:txBody>
      </p:sp>
      <p:sp>
        <p:nvSpPr>
          <p:cNvPr id="49155" name="Slide Image Placeholder 1"/>
          <p:cNvSpPr>
            <a:spLocks noGrp="1" noRot="1" noChangeAspect="1" noTextEdit="1"/>
          </p:cNvSpPr>
          <p:nvPr>
            <p:ph type="sldImg"/>
          </p:nvPr>
        </p:nvSpPr>
        <p:spPr/>
      </p:sp>
      <p:sp>
        <p:nvSpPr>
          <p:cNvPr id="49156" name="Notes Placeholder 2"/>
          <p:cNvSpPr>
            <a:spLocks noGrp="1"/>
          </p:cNvSpPr>
          <p:nvPr>
            <p:ph type="body" idx="1"/>
          </p:nvPr>
        </p:nvSpPr>
        <p:spPr/>
        <p:txBody>
          <a:bodyPr wrap="square" lIns="91440" tIns="45720" rIns="91440" bIns="45720" anchor="t" anchorCtr="0"/>
          <a:lstStyle/>
          <a:p>
            <a:pPr lvl="0"/>
            <a:endParaRPr lang="en-US" altLang="en-US" dirty="0">
              <a:latin typeface="Calibri" panose="020F0502020204030204" pitchFamily="34" charset="0"/>
            </a:endParaRPr>
          </a:p>
        </p:txBody>
      </p:sp>
      <p:sp>
        <p:nvSpPr>
          <p:cNvPr id="49157"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cs typeface="Arial" panose="020B0604020202020204" pitchFamily="34" charset="0"/>
              </a:rPr>
              <a:t>32</a:t>
            </a:fld>
            <a:endParaRPr lang="en-US" altLang="en-US" sz="1200"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Arial" panose="020B0604020202020204" pitchFamily="34" charset="0"/>
              </a:rPr>
              <a:t>33</a:t>
            </a:fld>
            <a:endParaRPr lang="en-US" altLang="en-US" sz="1200" dirty="0">
              <a:latin typeface="Arial" panose="020B0604020202020204" pitchFamily="34" charset="0"/>
            </a:endParaRPr>
          </a:p>
        </p:txBody>
      </p:sp>
      <p:sp>
        <p:nvSpPr>
          <p:cNvPr id="51203" name="Slide Image Placeholder 1"/>
          <p:cNvSpPr>
            <a:spLocks noGrp="1" noRot="1" noChangeAspect="1" noTextEdit="1"/>
          </p:cNvSpPr>
          <p:nvPr>
            <p:ph type="sldImg"/>
          </p:nvPr>
        </p:nvSpPr>
        <p:spPr/>
      </p:sp>
      <p:sp>
        <p:nvSpPr>
          <p:cNvPr id="51204" name="Notes Placeholder 2"/>
          <p:cNvSpPr>
            <a:spLocks noGrp="1"/>
          </p:cNvSpPr>
          <p:nvPr>
            <p:ph type="body" idx="1"/>
          </p:nvPr>
        </p:nvSpPr>
        <p:spPr/>
        <p:txBody>
          <a:bodyPr wrap="square" lIns="91440" tIns="45720" rIns="91440" bIns="45720" anchor="t" anchorCtr="0"/>
          <a:lstStyle/>
          <a:p>
            <a:pPr lvl="0"/>
            <a:endParaRPr lang="en-US" altLang="en-US" dirty="0">
              <a:latin typeface="Calibri" panose="020F0502020204030204" pitchFamily="34" charset="0"/>
            </a:endParaRPr>
          </a:p>
        </p:txBody>
      </p:sp>
      <p:sp>
        <p:nvSpPr>
          <p:cNvPr id="51205"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cs typeface="Arial" panose="020B0604020202020204" pitchFamily="34" charset="0"/>
              </a:rPr>
              <a:t>33</a:t>
            </a:fld>
            <a:endParaRPr lang="en-US" altLang="en-US" sz="1200"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2050" name="Group 17"/>
          <p:cNvGrpSpPr/>
          <p:nvPr/>
        </p:nvGrpSpPr>
        <p:grpSpPr>
          <a:xfrm>
            <a:off x="-7937" y="-7937"/>
            <a:ext cx="9169400" cy="6873875"/>
            <a:chOff x="-8466" y="-8468"/>
            <a:chExt cx="9169804" cy="6874935"/>
          </a:xfrm>
        </p:grpSpPr>
        <p:cxnSp>
          <p:nvCxnSpPr>
            <p:cNvPr id="19" name="Straight Connector 18"/>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26"/>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9" name="Date Placeholder 3"/>
          <p:cNvSpPr>
            <a:spLocks noGrp="1"/>
          </p:cNvSpPr>
          <p:nvPr>
            <p:ph type="dt" sz="half" idx="2"/>
          </p:nvPr>
        </p:nvSpPr>
        <p:spPr>
          <a:xfrm>
            <a:off x="5405438" y="6042025"/>
            <a:ext cx="684213" cy="365125"/>
          </a:xfrm>
          <a:prstGeom prst="rect">
            <a:avLst/>
          </a:prstGeom>
        </p:spPr>
        <p:txBody>
          <a:bodyPr vert="horz" wrap="square" lIns="91440" tIns="45720" rIns="91440" bIns="45720" numCol="1" anchor="ctr" anchorCtr="0" compatLnSpc="1"/>
          <a:lstStyle>
            <a:lvl1pPr>
              <a:defRPr/>
            </a:lvl1p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0" name="Footer Placeholder 4"/>
          <p:cNvSpPr>
            <a:spLocks noGrp="1"/>
          </p:cNvSpPr>
          <p:nvPr>
            <p:ph type="ftr" sz="quarter" idx="3"/>
          </p:nvPr>
        </p:nvSpPr>
        <p:spPr>
          <a:xfrm>
            <a:off x="609600" y="6042025"/>
            <a:ext cx="4622800" cy="365125"/>
          </a:xfrm>
          <a:prstGeom prst="rect">
            <a:avLst/>
          </a:prstGeom>
        </p:spPr>
        <p:txBody>
          <a:bodyPr vert="horz" wrap="square" lIns="91440" tIns="45720" rIns="91440" bIns="45720" numCol="1" anchor="ctr" anchorCtr="0" compatLnSpc="1"/>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1"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lstStyle/>
          <a:p>
            <a:pPr algn="r"/>
            <a:fld id="{9A0DB2DC-4C9A-4742-B13C-FB6460FD3503}" type="slidenum">
              <a:rPr lang="en-US" altLang="en-US" dirty="0"/>
              <a:t>‹#›</a:t>
            </a:fld>
            <a:endParaRPr lang="en-US" altLang="en-US" dirty="0"/>
          </a:p>
        </p:txBody>
      </p:sp>
    </p:spTree>
  </p:cSld>
  <p:clrMapOvr>
    <a:masterClrMapping/>
  </p:clrMapOvr>
  <p:transition>
    <p:split orient="vert" dir="in"/>
    <p:sndAc>
      <p:stSnd>
        <p:snd r:embed="rId1" name="CLICK.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bg>
      <p:bgPr>
        <a:solidFill>
          <a:schemeClr val="bg1"/>
        </a:solidFill>
        <a:effectLst/>
      </p:bgPr>
    </p:bg>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19" name="TextBox 18"/>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Date Placeholder 3"/>
          <p:cNvSpPr>
            <a:spLocks noGrp="1"/>
          </p:cNvSpPr>
          <p:nvPr>
            <p:ph type="dt" sz="half" idx="2"/>
          </p:nvPr>
        </p:nvSpPr>
        <p:spPr>
          <a:xfrm>
            <a:off x="5405438" y="6042025"/>
            <a:ext cx="684213" cy="365125"/>
          </a:xfrm>
          <a:prstGeom prst="rect">
            <a:avLst/>
          </a:prstGeom>
        </p:spPr>
        <p:txBody>
          <a:bodyPr vert="horz" wrap="square" lIns="91440" tIns="45720" rIns="91440" bIns="45720" numCol="1" anchor="ctr" anchorCtr="0" compatLnSpc="1"/>
          <a:lstStyle>
            <a:lvl1pPr>
              <a:defRPr/>
            </a:lvl1p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1" name="Footer Placeholder 4"/>
          <p:cNvSpPr>
            <a:spLocks noGrp="1"/>
          </p:cNvSpPr>
          <p:nvPr>
            <p:ph type="ftr" sz="quarter" idx="3"/>
          </p:nvPr>
        </p:nvSpPr>
        <p:spPr>
          <a:xfrm>
            <a:off x="609600" y="6042025"/>
            <a:ext cx="4622800" cy="365125"/>
          </a:xfrm>
          <a:prstGeom prst="rect">
            <a:avLst/>
          </a:prstGeom>
        </p:spPr>
        <p:txBody>
          <a:bodyPr vert="horz" wrap="square" lIns="91440" tIns="45720" rIns="91440" bIns="45720" numCol="1" anchor="ctr" anchorCtr="0" compatLnSpc="1"/>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2"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lstStyle/>
          <a:p>
            <a:pPr algn="r"/>
            <a:fld id="{9A0DB2DC-4C9A-4742-B13C-FB6460FD3503}" type="slidenum">
              <a:rPr lang="en-US" altLang="en-US" dirty="0"/>
              <a:t>‹#›</a:t>
            </a:fld>
            <a:endParaRPr lang="en-US" altLang="en-US" dirty="0"/>
          </a:p>
        </p:txBody>
      </p:sp>
    </p:spTree>
  </p:cSld>
  <p:clrMapOvr>
    <a:masterClrMapping/>
  </p:clrMapOvr>
  <p:transition>
    <p:split orient="vert" dir="in"/>
    <p:sndAc>
      <p:stSnd>
        <p:snd r:embed="rId1" name="CLICK.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bg>
      <p:bgPr>
        <a:solidFill>
          <a:schemeClr val="bg1"/>
        </a:solidFill>
        <a:effectLst/>
      </p:bgPr>
    </p:bg>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19" name="TextBox 18"/>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Date Placeholder 3"/>
          <p:cNvSpPr>
            <a:spLocks noGrp="1"/>
          </p:cNvSpPr>
          <p:nvPr>
            <p:ph type="dt" sz="half" idx="2"/>
          </p:nvPr>
        </p:nvSpPr>
        <p:spPr>
          <a:xfrm>
            <a:off x="5405438" y="6042025"/>
            <a:ext cx="684213" cy="365125"/>
          </a:xfrm>
          <a:prstGeom prst="rect">
            <a:avLst/>
          </a:prstGeom>
        </p:spPr>
        <p:txBody>
          <a:bodyPr vert="horz" wrap="square" lIns="91440" tIns="45720" rIns="91440" bIns="45720" numCol="1" anchor="ctr" anchorCtr="0" compatLnSpc="1"/>
          <a:lstStyle>
            <a:lvl1pPr>
              <a:defRPr/>
            </a:lvl1p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1" name="Footer Placeholder 4"/>
          <p:cNvSpPr>
            <a:spLocks noGrp="1"/>
          </p:cNvSpPr>
          <p:nvPr>
            <p:ph type="ftr" sz="quarter" idx="3"/>
          </p:nvPr>
        </p:nvSpPr>
        <p:spPr>
          <a:xfrm>
            <a:off x="609600" y="6042025"/>
            <a:ext cx="4622800" cy="365125"/>
          </a:xfrm>
          <a:prstGeom prst="rect">
            <a:avLst/>
          </a:prstGeom>
        </p:spPr>
        <p:txBody>
          <a:bodyPr vert="horz" wrap="square" lIns="91440" tIns="45720" rIns="91440" bIns="45720" numCol="1" anchor="ctr" anchorCtr="0" compatLnSpc="1"/>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2"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lstStyle/>
          <a:p>
            <a:pPr algn="r"/>
            <a:fld id="{9A0DB2DC-4C9A-4742-B13C-FB6460FD3503}" type="slidenum">
              <a:rPr lang="en-US" altLang="en-US" dirty="0"/>
              <a:t>‹#›</a:t>
            </a:fld>
            <a:endParaRPr lang="en-US" altLang="en-US" dirty="0"/>
          </a:p>
        </p:txBody>
      </p:sp>
    </p:spTree>
  </p:cSld>
  <p:clrMapOvr>
    <a:masterClrMapping/>
  </p:clrMapOvr>
  <p:transition>
    <p:split orient="vert" dir="in"/>
    <p:sndAc>
      <p:stSnd>
        <p:snd r:embed="rId1" name="CLICK.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4"/>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5"/>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6"/>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bg1"/>
        </a:solidFill>
        <a:effectLst/>
      </p:bgPr>
    </p:bg>
    <p:spTree>
      <p:nvGrpSpPr>
        <p:cNvPr id="1" name="Shape 142"/>
        <p:cNvGrpSpPr/>
        <p:nvPr/>
      </p:nvGrpSpPr>
      <p:grpSpPr>
        <a:xfrm>
          <a:off x="0" y="0"/>
          <a:ext cx="0" cy="0"/>
          <a:chOff x="0" y="0"/>
          <a:chExt cx="0" cy="0"/>
        </a:xfrm>
      </p:grpSpPr>
      <p:sp>
        <p:nvSpPr>
          <p:cNvPr id="18" name="Google Shape;145;p3"/>
          <p:cNvSpPr/>
          <p:nvPr/>
        </p:nvSpPr>
        <p:spPr>
          <a:xfrm>
            <a:off x="7650163" y="2662238"/>
            <a:ext cx="249238" cy="330200"/>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24" name="Google Shape;146;p3"/>
          <p:cNvSpPr/>
          <p:nvPr/>
        </p:nvSpPr>
        <p:spPr>
          <a:xfrm rot="-2401048">
            <a:off x="7613650" y="4176713"/>
            <a:ext cx="330200" cy="25558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nvGrpSpPr>
          <p:cNvPr id="5125" name="Google Shape;147;p3"/>
          <p:cNvGrpSpPr/>
          <p:nvPr/>
        </p:nvGrpSpPr>
        <p:grpSpPr>
          <a:xfrm rot="-640298">
            <a:off x="7143750" y="1066800"/>
            <a:ext cx="947738" cy="1204913"/>
            <a:chOff x="984375" y="2346230"/>
            <a:chExt cx="468336" cy="446495"/>
          </a:xfrm>
        </p:grpSpPr>
        <p:sp>
          <p:nvSpPr>
            <p:cNvPr id="21" name="Google Shape;148;p3"/>
            <p:cNvSpPr/>
            <p:nvPr/>
          </p:nvSpPr>
          <p:spPr>
            <a:xfrm>
              <a:off x="1136133" y="2344638"/>
              <a:ext cx="313008" cy="368255"/>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57" name="Google Shape;149;p3"/>
            <p:cNvSpPr/>
            <p:nvPr/>
          </p:nvSpPr>
          <p:spPr>
            <a:xfrm>
              <a:off x="1211160" y="2434726"/>
              <a:ext cx="65495" cy="68029"/>
            </a:xfrm>
            <a:custGeom>
              <a:avLst/>
              <a:gdLst/>
              <a:ahLst/>
              <a:cxnLst>
                <a:cxn ang="0">
                  <a:pos x="2147483646" y="9006104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90061040"/>
                </a:cxn>
              </a:cxnLst>
              <a:rect l="0" t="0" r="0" b="0"/>
              <a:pathLst>
                <a:path w="1680" h="1745">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tx1">
                <a:alpha val="100000"/>
              </a:schemeClr>
            </a:solidFill>
            <a:ln w="9525">
              <a:noFill/>
            </a:ln>
          </p:spPr>
          <p:txBody>
            <a:bodyPr/>
            <a:lstStyle/>
            <a:p>
              <a:endParaRPr lang="en-US"/>
            </a:p>
          </p:txBody>
        </p:sp>
        <p:sp>
          <p:nvSpPr>
            <p:cNvPr id="5258" name="Google Shape;150;p3"/>
            <p:cNvSpPr/>
            <p:nvPr/>
          </p:nvSpPr>
          <p:spPr>
            <a:xfrm>
              <a:off x="1272016" y="2615733"/>
              <a:ext cx="71031" cy="50953"/>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822" h="1307">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tx1">
                <a:alpha val="100000"/>
              </a:schemeClr>
            </a:solidFill>
            <a:ln w="9525">
              <a:noFill/>
            </a:ln>
          </p:spPr>
          <p:txBody>
            <a:bodyPr/>
            <a:lstStyle/>
            <a:p>
              <a:endParaRPr lang="en-US"/>
            </a:p>
          </p:txBody>
        </p:sp>
        <p:sp>
          <p:nvSpPr>
            <p:cNvPr id="5259" name="Google Shape;151;p3"/>
            <p:cNvSpPr/>
            <p:nvPr/>
          </p:nvSpPr>
          <p:spPr>
            <a:xfrm>
              <a:off x="984375" y="2470319"/>
              <a:ext cx="249543" cy="322406"/>
            </a:xfrm>
            <a:custGeom>
              <a:avLst/>
              <a:gdLst/>
              <a:ahLst/>
              <a:cxnLst>
                <a:cxn ang="0">
                  <a:pos x="2147483646" y="0"/>
                </a:cxn>
                <a:cxn ang="0">
                  <a:pos x="2147483646" y="360362504"/>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01" h="827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tx1">
                <a:alpha val="100000"/>
              </a:schemeClr>
            </a:solidFill>
            <a:ln w="9525">
              <a:noFill/>
            </a:ln>
          </p:spPr>
          <p:txBody>
            <a:bodyPr/>
            <a:lstStyle/>
            <a:p>
              <a:endParaRPr lang="en-US"/>
            </a:p>
          </p:txBody>
        </p:sp>
      </p:grpSp>
      <p:grpSp>
        <p:nvGrpSpPr>
          <p:cNvPr id="5126" name="Google Shape;152;p3"/>
          <p:cNvGrpSpPr/>
          <p:nvPr/>
        </p:nvGrpSpPr>
        <p:grpSpPr>
          <a:xfrm>
            <a:off x="7572375" y="4438650"/>
            <a:ext cx="1155700" cy="2060575"/>
            <a:chOff x="1517975" y="4132611"/>
            <a:chExt cx="698732" cy="933635"/>
          </a:xfrm>
        </p:grpSpPr>
        <p:sp>
          <p:nvSpPr>
            <p:cNvPr id="26" name="Google Shape;153;p3"/>
            <p:cNvSpPr/>
            <p:nvPr/>
          </p:nvSpPr>
          <p:spPr>
            <a:xfrm>
              <a:off x="1597638" y="4490097"/>
              <a:ext cx="138211" cy="138103"/>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7" name="Google Shape;154;p3"/>
            <p:cNvSpPr/>
            <p:nvPr/>
          </p:nvSpPr>
          <p:spPr>
            <a:xfrm>
              <a:off x="1932607" y="4188715"/>
              <a:ext cx="106538" cy="106455"/>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51" name="Google Shape;155;p3"/>
            <p:cNvSpPr/>
            <p:nvPr/>
          </p:nvSpPr>
          <p:spPr>
            <a:xfrm>
              <a:off x="1539335" y="4751068"/>
              <a:ext cx="151250" cy="6388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0"/>
                </a:cxn>
              </a:cxnLst>
              <a:rect l="0" t="0" r="0" b="0"/>
              <a:pathLst>
                <a:path w="3137" h="1325">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alpha val="100000"/>
              </a:schemeClr>
            </a:solidFill>
            <a:ln w="9525">
              <a:noFill/>
            </a:ln>
          </p:spPr>
          <p:txBody>
            <a:bodyPr/>
            <a:lstStyle/>
            <a:p>
              <a:endParaRPr lang="en-US"/>
            </a:p>
          </p:txBody>
        </p:sp>
        <p:sp>
          <p:nvSpPr>
            <p:cNvPr id="5252" name="Google Shape;156;p3"/>
            <p:cNvSpPr/>
            <p:nvPr/>
          </p:nvSpPr>
          <p:spPr>
            <a:xfrm>
              <a:off x="1829882" y="4540367"/>
              <a:ext cx="125455" cy="87848"/>
            </a:xfrm>
            <a:custGeom>
              <a:avLst/>
              <a:gdLst/>
              <a:ahLst/>
              <a:cxnLst>
                <a:cxn ang="0">
                  <a:pos x="2147483646" y="259366832"/>
                </a:cxn>
                <a:cxn ang="0">
                  <a:pos x="2147483646" y="2147483646"/>
                </a:cxn>
                <a:cxn ang="0">
                  <a:pos x="2147483646" y="2147483646"/>
                </a:cxn>
                <a:cxn ang="0">
                  <a:pos x="2147483646" y="2147483646"/>
                </a:cxn>
                <a:cxn ang="0">
                  <a:pos x="2147483646" y="2147483646"/>
                </a:cxn>
                <a:cxn ang="0">
                  <a:pos x="2147483646" y="259366832"/>
                </a:cxn>
              </a:cxnLst>
              <a:rect l="0" t="0" r="0" b="0"/>
              <a:pathLst>
                <a:path w="2602" h="1822">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alpha val="100000"/>
              </a:schemeClr>
            </a:solidFill>
            <a:ln w="9525">
              <a:noFill/>
            </a:ln>
          </p:spPr>
          <p:txBody>
            <a:bodyPr/>
            <a:lstStyle/>
            <a:p>
              <a:endParaRPr lang="en-US"/>
            </a:p>
          </p:txBody>
        </p:sp>
        <p:sp>
          <p:nvSpPr>
            <p:cNvPr id="5253" name="Google Shape;157;p3"/>
            <p:cNvSpPr/>
            <p:nvPr/>
          </p:nvSpPr>
          <p:spPr>
            <a:xfrm>
              <a:off x="1742853" y="4814857"/>
              <a:ext cx="125841" cy="87462"/>
            </a:xfrm>
            <a:custGeom>
              <a:avLst/>
              <a:gdLst/>
              <a:ahLst/>
              <a:cxnLst>
                <a:cxn ang="0">
                  <a:pos x="2147483646" y="0"/>
                </a:cxn>
                <a:cxn ang="0">
                  <a:pos x="2147483646" y="2147483646"/>
                </a:cxn>
                <a:cxn ang="0">
                  <a:pos x="0" y="2147483646"/>
                </a:cxn>
                <a:cxn ang="0">
                  <a:pos x="2147483646" y="2147483646"/>
                </a:cxn>
                <a:cxn ang="0">
                  <a:pos x="2147483646" y="2147483646"/>
                </a:cxn>
                <a:cxn ang="0">
                  <a:pos x="2147483646" y="0"/>
                </a:cxn>
              </a:cxnLst>
              <a:rect l="0" t="0" r="0" b="0"/>
              <a:pathLst>
                <a:path w="2610" h="1814">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alpha val="100000"/>
              </a:schemeClr>
            </a:solidFill>
            <a:ln w="9525">
              <a:noFill/>
            </a:ln>
          </p:spPr>
          <p:txBody>
            <a:bodyPr/>
            <a:lstStyle/>
            <a:p>
              <a:endParaRPr lang="en-US"/>
            </a:p>
          </p:txBody>
        </p:sp>
        <p:sp>
          <p:nvSpPr>
            <p:cNvPr id="5254" name="Google Shape;158;p3"/>
            <p:cNvSpPr/>
            <p:nvPr/>
          </p:nvSpPr>
          <p:spPr>
            <a:xfrm>
              <a:off x="1983641" y="4683036"/>
              <a:ext cx="125841" cy="87462"/>
            </a:xfrm>
            <a:custGeom>
              <a:avLst/>
              <a:gdLst/>
              <a:ahLst/>
              <a:cxnLst>
                <a:cxn ang="0">
                  <a:pos x="2147483646" y="259362872"/>
                </a:cxn>
                <a:cxn ang="0">
                  <a:pos x="2147483646" y="2147483646"/>
                </a:cxn>
                <a:cxn ang="0">
                  <a:pos x="0" y="2147483646"/>
                </a:cxn>
                <a:cxn ang="0">
                  <a:pos x="2147483646" y="2147483646"/>
                </a:cxn>
                <a:cxn ang="0">
                  <a:pos x="2147483646" y="2147483646"/>
                </a:cxn>
                <a:cxn ang="0">
                  <a:pos x="2147483646" y="259362872"/>
                </a:cxn>
              </a:cxnLst>
              <a:rect l="0" t="0" r="0" b="0"/>
              <a:pathLst>
                <a:path w="2610" h="1814">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alpha val="100000"/>
              </a:schemeClr>
            </a:solidFill>
            <a:ln w="9525">
              <a:noFill/>
            </a:ln>
          </p:spPr>
          <p:txBody>
            <a:bodyPr/>
            <a:lstStyle/>
            <a:p>
              <a:endParaRPr lang="en-US"/>
            </a:p>
          </p:txBody>
        </p:sp>
        <p:sp>
          <p:nvSpPr>
            <p:cNvPr id="5255" name="Google Shape;159;p3"/>
            <p:cNvSpPr/>
            <p:nvPr/>
          </p:nvSpPr>
          <p:spPr>
            <a:xfrm>
              <a:off x="1517975" y="4132611"/>
              <a:ext cx="698732" cy="93363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4492" h="19364">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tx1">
                <a:alpha val="100000"/>
              </a:schemeClr>
            </a:solidFill>
            <a:ln w="9525">
              <a:noFill/>
            </a:ln>
          </p:spPr>
          <p:txBody>
            <a:bodyPr/>
            <a:lstStyle/>
            <a:p>
              <a:endParaRPr lang="en-US"/>
            </a:p>
          </p:txBody>
        </p:sp>
      </p:grpSp>
      <p:grpSp>
        <p:nvGrpSpPr>
          <p:cNvPr id="5127" name="Google Shape;160;p3"/>
          <p:cNvGrpSpPr/>
          <p:nvPr/>
        </p:nvGrpSpPr>
        <p:grpSpPr>
          <a:xfrm>
            <a:off x="430213" y="439738"/>
            <a:ext cx="1098550" cy="1484312"/>
            <a:chOff x="918850" y="1629150"/>
            <a:chExt cx="442250" cy="453124"/>
          </a:xfrm>
        </p:grpSpPr>
        <p:sp>
          <p:nvSpPr>
            <p:cNvPr id="34" name="Google Shape;161;p3"/>
            <p:cNvSpPr/>
            <p:nvPr/>
          </p:nvSpPr>
          <p:spPr>
            <a:xfrm>
              <a:off x="1015992" y="1742067"/>
              <a:ext cx="267778" cy="24522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38" name="Google Shape;162;p3"/>
            <p:cNvSpPr/>
            <p:nvPr/>
          </p:nvSpPr>
          <p:spPr>
            <a:xfrm>
              <a:off x="1016680" y="1729347"/>
              <a:ext cx="282406" cy="275153"/>
            </a:xfrm>
            <a:custGeom>
              <a:avLst/>
              <a:gdLst/>
              <a:ahLst/>
              <a:cxnLst>
                <a:cxn ang="0">
                  <a:pos x="2147483646" y="3333217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1131662282" y="2147483646"/>
                </a:cxn>
                <a:cxn ang="0">
                  <a:pos x="2147483646" y="2147483646"/>
                </a:cxn>
                <a:cxn ang="0">
                  <a:pos x="2147483646" y="2147483646"/>
                </a:cxn>
                <a:cxn ang="0">
                  <a:pos x="2147483646" y="2147483646"/>
                </a:cxn>
                <a:cxn ang="0">
                  <a:pos x="2147483646" y="2147483646"/>
                </a:cxn>
                <a:cxn ang="0">
                  <a:pos x="2147483646" y="799251316"/>
                </a:cxn>
                <a:cxn ang="0">
                  <a:pos x="2147483646" y="33332172"/>
                </a:cxn>
              </a:cxnLst>
              <a:rect l="0" t="0" r="0" b="0"/>
              <a:pathLst>
                <a:path w="8839" h="8612">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alpha val="100000"/>
              </a:schemeClr>
            </a:solidFill>
            <a:ln w="9525">
              <a:noFill/>
            </a:ln>
          </p:spPr>
          <p:txBody>
            <a:bodyPr/>
            <a:lstStyle/>
            <a:p>
              <a:endParaRPr lang="en-US"/>
            </a:p>
          </p:txBody>
        </p:sp>
        <p:sp>
          <p:nvSpPr>
            <p:cNvPr id="5239" name="Google Shape;163;p3"/>
            <p:cNvSpPr/>
            <p:nvPr/>
          </p:nvSpPr>
          <p:spPr>
            <a:xfrm>
              <a:off x="1150678" y="1629150"/>
              <a:ext cx="11694" cy="53037"/>
            </a:xfrm>
            <a:custGeom>
              <a:avLst/>
              <a:gdLst/>
              <a:ahLst/>
              <a:cxnLst>
                <a:cxn ang="0">
                  <a:pos x="2147483646" y="0"/>
                </a:cxn>
                <a:cxn ang="0">
                  <a:pos x="999422023" y="2147483646"/>
                </a:cxn>
                <a:cxn ang="0">
                  <a:pos x="2147483646" y="2147483646"/>
                </a:cxn>
                <a:cxn ang="0">
                  <a:pos x="2147483646" y="2147483646"/>
                </a:cxn>
                <a:cxn ang="0">
                  <a:pos x="2147483646" y="2147483646"/>
                </a:cxn>
                <a:cxn ang="0">
                  <a:pos x="2147483646" y="2147483646"/>
                </a:cxn>
                <a:cxn ang="0">
                  <a:pos x="2147483646" y="0"/>
                </a:cxn>
              </a:cxnLst>
              <a:rect l="0" t="0" r="0" b="0"/>
              <a:pathLst>
                <a:path w="366" h="166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alpha val="100000"/>
              </a:schemeClr>
            </a:solidFill>
            <a:ln w="9525">
              <a:noFill/>
            </a:ln>
          </p:spPr>
          <p:txBody>
            <a:bodyPr/>
            <a:lstStyle/>
            <a:p>
              <a:endParaRPr lang="en-US"/>
            </a:p>
          </p:txBody>
        </p:sp>
        <p:sp>
          <p:nvSpPr>
            <p:cNvPr id="5240" name="Google Shape;164;p3"/>
            <p:cNvSpPr/>
            <p:nvPr/>
          </p:nvSpPr>
          <p:spPr>
            <a:xfrm>
              <a:off x="1248317" y="1682188"/>
              <a:ext cx="31151" cy="46296"/>
            </a:xfrm>
            <a:custGeom>
              <a:avLst/>
              <a:gdLst/>
              <a:ahLst/>
              <a:cxnLst>
                <a:cxn ang="0">
                  <a:pos x="2147483646" y="0"/>
                </a:cxn>
                <a:cxn ang="0">
                  <a:pos x="2147483646" y="1331759714"/>
                </a:cxn>
                <a:cxn ang="0">
                  <a:pos x="200053671" y="2147483646"/>
                </a:cxn>
                <a:cxn ang="0">
                  <a:pos x="2147483646" y="2147483646"/>
                </a:cxn>
                <a:cxn ang="0">
                  <a:pos x="2147483646" y="2147483646"/>
                </a:cxn>
                <a:cxn ang="0">
                  <a:pos x="2147483646" y="2147483646"/>
                </a:cxn>
                <a:cxn ang="0">
                  <a:pos x="2147483646" y="2147483646"/>
                </a:cxn>
                <a:cxn ang="0">
                  <a:pos x="2147483646" y="0"/>
                </a:cxn>
              </a:cxnLst>
              <a:rect l="0" t="0" r="0" b="0"/>
              <a:pathLst>
                <a:path w="975" h="1449">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alpha val="100000"/>
              </a:schemeClr>
            </a:solidFill>
            <a:ln w="9525">
              <a:noFill/>
            </a:ln>
          </p:spPr>
          <p:txBody>
            <a:bodyPr/>
            <a:lstStyle/>
            <a:p>
              <a:endParaRPr lang="en-US"/>
            </a:p>
          </p:txBody>
        </p:sp>
        <p:sp>
          <p:nvSpPr>
            <p:cNvPr id="5241" name="Google Shape;165;p3"/>
            <p:cNvSpPr/>
            <p:nvPr/>
          </p:nvSpPr>
          <p:spPr>
            <a:xfrm>
              <a:off x="1308638" y="1782322"/>
              <a:ext cx="52462" cy="28084"/>
            </a:xfrm>
            <a:custGeom>
              <a:avLst/>
              <a:gdLst/>
              <a:ahLst/>
              <a:cxnLst>
                <a:cxn ang="0">
                  <a:pos x="2147483646" y="0"/>
                </a:cxn>
                <a:cxn ang="0">
                  <a:pos x="2147483646" y="599159935"/>
                </a:cxn>
                <a:cxn ang="0">
                  <a:pos x="2147483646" y="2147483646"/>
                </a:cxn>
                <a:cxn ang="0">
                  <a:pos x="0" y="2147483646"/>
                </a:cxn>
                <a:cxn ang="0">
                  <a:pos x="999318413" y="2147483646"/>
                </a:cxn>
                <a:cxn ang="0">
                  <a:pos x="2130987430" y="2147483646"/>
                </a:cxn>
                <a:cxn ang="0">
                  <a:pos x="2147483646" y="2147483646"/>
                </a:cxn>
                <a:cxn ang="0">
                  <a:pos x="2147483646" y="2147483646"/>
                </a:cxn>
                <a:cxn ang="0">
                  <a:pos x="2147483646" y="2147483646"/>
                </a:cxn>
                <a:cxn ang="0">
                  <a:pos x="2147483646" y="0"/>
                </a:cxn>
              </a:cxnLst>
              <a:rect l="0" t="0" r="0" b="0"/>
              <a:pathLst>
                <a:path w="1642" h="879">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alpha val="100000"/>
              </a:schemeClr>
            </a:solidFill>
            <a:ln w="9525">
              <a:noFill/>
            </a:ln>
          </p:spPr>
          <p:txBody>
            <a:bodyPr/>
            <a:lstStyle/>
            <a:p>
              <a:endParaRPr lang="en-US"/>
            </a:p>
          </p:txBody>
        </p:sp>
        <p:sp>
          <p:nvSpPr>
            <p:cNvPr id="5242" name="Google Shape;166;p3"/>
            <p:cNvSpPr/>
            <p:nvPr/>
          </p:nvSpPr>
          <p:spPr>
            <a:xfrm>
              <a:off x="1297711" y="1901817"/>
              <a:ext cx="51056" cy="23004"/>
            </a:xfrm>
            <a:custGeom>
              <a:avLst/>
              <a:gdLst/>
              <a:ahLst/>
              <a:cxnLst>
                <a:cxn ang="0">
                  <a:pos x="2147483646" y="33332253"/>
                </a:cxn>
                <a:cxn ang="0">
                  <a:pos x="699188788" y="2147483646"/>
                </a:cxn>
                <a:cxn ang="0">
                  <a:pos x="465799543" y="2147483646"/>
                </a:cxn>
                <a:cxn ang="0">
                  <a:pos x="103159549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00057896"/>
                </a:cxn>
                <a:cxn ang="0">
                  <a:pos x="2147483646" y="33332253"/>
                </a:cxn>
              </a:cxnLst>
              <a:rect l="0" t="0" r="0" b="0"/>
              <a:pathLst>
                <a:path w="1598" h="72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alpha val="100000"/>
              </a:schemeClr>
            </a:solidFill>
            <a:ln w="9525">
              <a:noFill/>
            </a:ln>
          </p:spPr>
          <p:txBody>
            <a:bodyPr/>
            <a:lstStyle/>
            <a:p>
              <a:endParaRPr lang="en-US"/>
            </a:p>
          </p:txBody>
        </p:sp>
        <p:sp>
          <p:nvSpPr>
            <p:cNvPr id="5243" name="Google Shape;167;p3"/>
            <p:cNvSpPr/>
            <p:nvPr/>
          </p:nvSpPr>
          <p:spPr>
            <a:xfrm>
              <a:off x="1208444" y="2023454"/>
              <a:ext cx="40321" cy="45401"/>
            </a:xfrm>
            <a:custGeom>
              <a:avLst/>
              <a:gdLst/>
              <a:ahLst/>
              <a:cxnLst>
                <a:cxn ang="0">
                  <a:pos x="2147483646" y="0"/>
                </a:cxn>
                <a:cxn ang="0">
                  <a:pos x="899290637" y="2147483646"/>
                </a:cxn>
                <a:cxn ang="0">
                  <a:pos x="2147483646" y="2147483646"/>
                </a:cxn>
                <a:cxn ang="0">
                  <a:pos x="2147483646" y="2147483646"/>
                </a:cxn>
                <a:cxn ang="0">
                  <a:pos x="2147483646" y="2147483646"/>
                </a:cxn>
                <a:cxn ang="0">
                  <a:pos x="2147483646" y="2147483646"/>
                </a:cxn>
                <a:cxn ang="0">
                  <a:pos x="2147483646" y="2147483646"/>
                </a:cxn>
                <a:cxn ang="0">
                  <a:pos x="2147483646" y="1365090558"/>
                </a:cxn>
                <a:cxn ang="0">
                  <a:pos x="2147483646" y="0"/>
                </a:cxn>
              </a:cxnLst>
              <a:rect l="0" t="0" r="0" b="0"/>
              <a:pathLst>
                <a:path w="1262" h="1421">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alpha val="100000"/>
              </a:schemeClr>
            </a:solidFill>
            <a:ln w="9525">
              <a:noFill/>
            </a:ln>
          </p:spPr>
          <p:txBody>
            <a:bodyPr/>
            <a:lstStyle/>
            <a:p>
              <a:endParaRPr lang="en-US"/>
            </a:p>
          </p:txBody>
        </p:sp>
        <p:sp>
          <p:nvSpPr>
            <p:cNvPr id="5244" name="Google Shape;168;p3"/>
            <p:cNvSpPr/>
            <p:nvPr/>
          </p:nvSpPr>
          <p:spPr>
            <a:xfrm>
              <a:off x="1102721" y="2034636"/>
              <a:ext cx="14282" cy="47637"/>
            </a:xfrm>
            <a:custGeom>
              <a:avLst/>
              <a:gdLst/>
              <a:ahLst/>
              <a:cxnLst>
                <a:cxn ang="0">
                  <a:pos x="2147483646" y="33331618"/>
                </a:cxn>
                <a:cxn ang="0">
                  <a:pos x="2147483646" y="2097551298"/>
                </a:cxn>
                <a:cxn ang="0">
                  <a:pos x="1598659153" y="2147483646"/>
                </a:cxn>
                <a:cxn ang="0">
                  <a:pos x="2147483646" y="2147483646"/>
                </a:cxn>
                <a:cxn ang="0">
                  <a:pos x="2147483646" y="2147483646"/>
                </a:cxn>
                <a:cxn ang="0">
                  <a:pos x="2147483646" y="2147483646"/>
                </a:cxn>
                <a:cxn ang="0">
                  <a:pos x="2147483646" y="2147483646"/>
                </a:cxn>
                <a:cxn ang="0">
                  <a:pos x="2147483646" y="2147483646"/>
                </a:cxn>
                <a:cxn ang="0">
                  <a:pos x="2147483646" y="33331618"/>
                </a:cxn>
              </a:cxnLst>
              <a:rect l="0" t="0" r="0" b="0"/>
              <a:pathLst>
                <a:path w="447" h="1491">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alpha val="100000"/>
              </a:schemeClr>
            </a:solidFill>
            <a:ln w="9525">
              <a:noFill/>
            </a:ln>
          </p:spPr>
          <p:txBody>
            <a:bodyPr/>
            <a:lstStyle/>
            <a:p>
              <a:endParaRPr lang="en-US"/>
            </a:p>
          </p:txBody>
        </p:sp>
        <p:sp>
          <p:nvSpPr>
            <p:cNvPr id="5245" name="Google Shape;169;p3"/>
            <p:cNvSpPr/>
            <p:nvPr/>
          </p:nvSpPr>
          <p:spPr>
            <a:xfrm>
              <a:off x="950896" y="2001408"/>
              <a:ext cx="62271" cy="34059"/>
            </a:xfrm>
            <a:custGeom>
              <a:avLst/>
              <a:gdLst/>
              <a:ahLst/>
              <a:cxnLst>
                <a:cxn ang="0">
                  <a:pos x="2147483646" y="33332866"/>
                </a:cxn>
                <a:cxn ang="0">
                  <a:pos x="2147483646" y="2147483646"/>
                </a:cxn>
                <a:cxn ang="0">
                  <a:pos x="2147483646" y="2147483646"/>
                </a:cxn>
                <a:cxn ang="0">
                  <a:pos x="2147483646" y="2147483646"/>
                </a:cxn>
                <a:cxn ang="0">
                  <a:pos x="2147483646" y="2147483646"/>
                </a:cxn>
                <a:cxn ang="0">
                  <a:pos x="2147483646" y="2147483646"/>
                </a:cxn>
                <a:cxn ang="0">
                  <a:pos x="2147483646" y="33332866"/>
                </a:cxn>
                <a:cxn ang="0">
                  <a:pos x="2147483646" y="33332866"/>
                </a:cxn>
              </a:cxnLst>
              <a:rect l="0" t="0" r="0" b="0"/>
              <a:pathLst>
                <a:path w="1949" h="1066">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alpha val="100000"/>
              </a:schemeClr>
            </a:solidFill>
            <a:ln w="9525">
              <a:noFill/>
            </a:ln>
          </p:spPr>
          <p:txBody>
            <a:bodyPr/>
            <a:lstStyle/>
            <a:p>
              <a:endParaRPr lang="en-US"/>
            </a:p>
          </p:txBody>
        </p:sp>
        <p:sp>
          <p:nvSpPr>
            <p:cNvPr id="5246" name="Google Shape;170;p3"/>
            <p:cNvSpPr/>
            <p:nvPr/>
          </p:nvSpPr>
          <p:spPr>
            <a:xfrm>
              <a:off x="923483" y="1883030"/>
              <a:ext cx="68724" cy="14026"/>
            </a:xfrm>
            <a:custGeom>
              <a:avLst/>
              <a:gdLst/>
              <a:ahLst/>
              <a:cxnLst>
                <a:cxn ang="0">
                  <a:pos x="2147483646" y="33332038"/>
                </a:cxn>
                <a:cxn ang="0">
                  <a:pos x="2147483646" y="2147483646"/>
                </a:cxn>
                <a:cxn ang="0">
                  <a:pos x="2147483646" y="2147483646"/>
                </a:cxn>
                <a:cxn ang="0">
                  <a:pos x="2147483646" y="2147483646"/>
                </a:cxn>
                <a:cxn ang="0">
                  <a:pos x="2147483646" y="2147483646"/>
                </a:cxn>
                <a:cxn ang="0">
                  <a:pos x="2147483646" y="100027713"/>
                </a:cxn>
                <a:cxn ang="0">
                  <a:pos x="2147483646" y="33332038"/>
                </a:cxn>
              </a:cxnLst>
              <a:rect l="0" t="0" r="0" b="0"/>
              <a:pathLst>
                <a:path w="2151" h="439">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alpha val="100000"/>
              </a:schemeClr>
            </a:solidFill>
            <a:ln w="9525">
              <a:noFill/>
            </a:ln>
          </p:spPr>
          <p:txBody>
            <a:bodyPr/>
            <a:lstStyle/>
            <a:p>
              <a:endParaRPr lang="en-US"/>
            </a:p>
          </p:txBody>
        </p:sp>
        <p:sp>
          <p:nvSpPr>
            <p:cNvPr id="5247" name="Google Shape;171;p3"/>
            <p:cNvSpPr/>
            <p:nvPr/>
          </p:nvSpPr>
          <p:spPr>
            <a:xfrm>
              <a:off x="918850" y="1768104"/>
              <a:ext cx="74507" cy="19170"/>
            </a:xfrm>
            <a:custGeom>
              <a:avLst/>
              <a:gdLst/>
              <a:ahLst/>
              <a:cxnLst>
                <a:cxn ang="0">
                  <a:pos x="2147483646" y="33332253"/>
                </a:cxn>
                <a:cxn ang="0">
                  <a:pos x="2147483646" y="932615388"/>
                </a:cxn>
                <a:cxn ang="0">
                  <a:pos x="2147483646" y="2147483646"/>
                </a:cxn>
                <a:cxn ang="0">
                  <a:pos x="2147483646" y="2147483646"/>
                </a:cxn>
                <a:cxn ang="0">
                  <a:pos x="2147483646" y="2147483646"/>
                </a:cxn>
                <a:cxn ang="0">
                  <a:pos x="2147483646" y="2147483646"/>
                </a:cxn>
                <a:cxn ang="0">
                  <a:pos x="2147483646" y="33332253"/>
                </a:cxn>
              </a:cxnLst>
              <a:rect l="0" t="0" r="0" b="0"/>
              <a:pathLst>
                <a:path w="2332" h="60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alpha val="100000"/>
              </a:schemeClr>
            </a:solidFill>
            <a:ln w="9525">
              <a:noFill/>
            </a:ln>
          </p:spPr>
          <p:txBody>
            <a:bodyPr/>
            <a:lstStyle/>
            <a:p>
              <a:endParaRPr lang="en-US"/>
            </a:p>
          </p:txBody>
        </p:sp>
        <p:sp>
          <p:nvSpPr>
            <p:cNvPr id="5248" name="Google Shape;172;p3"/>
            <p:cNvSpPr/>
            <p:nvPr/>
          </p:nvSpPr>
          <p:spPr>
            <a:xfrm>
              <a:off x="1011505" y="1660877"/>
              <a:ext cx="34921" cy="38691"/>
            </a:xfrm>
            <a:custGeom>
              <a:avLst/>
              <a:gdLst/>
              <a:ahLst/>
              <a:cxnLst>
                <a:cxn ang="0">
                  <a:pos x="2147483646" y="33331482"/>
                </a:cxn>
                <a:cxn ang="0">
                  <a:pos x="2147483646" y="133389251"/>
                </a:cxn>
                <a:cxn ang="0">
                  <a:pos x="1930826564" y="832557347"/>
                </a:cxn>
                <a:cxn ang="0">
                  <a:pos x="365729869" y="2147483646"/>
                </a:cxn>
                <a:cxn ang="0">
                  <a:pos x="2147483646" y="2147483646"/>
                </a:cxn>
                <a:cxn ang="0">
                  <a:pos x="2147483646" y="2147483646"/>
                </a:cxn>
                <a:cxn ang="0">
                  <a:pos x="2147483646" y="2147483646"/>
                </a:cxn>
                <a:cxn ang="0">
                  <a:pos x="2147483646" y="2147483646"/>
                </a:cxn>
                <a:cxn ang="0">
                  <a:pos x="2147483646" y="2147483646"/>
                </a:cxn>
                <a:cxn ang="0">
                  <a:pos x="2147483646" y="33331482"/>
                </a:cxn>
              </a:cxnLst>
              <a:rect l="0" t="0" r="0" b="0"/>
              <a:pathLst>
                <a:path w="1093" h="1211">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alpha val="100000"/>
              </a:schemeClr>
            </a:solidFill>
            <a:ln w="9525">
              <a:noFill/>
            </a:ln>
          </p:spPr>
          <p:txBody>
            <a:bodyPr/>
            <a:lstStyle/>
            <a:p>
              <a:endParaRPr lang="en-US"/>
            </a:p>
          </p:txBody>
        </p:sp>
      </p:grpSp>
      <p:sp>
        <p:nvSpPr>
          <p:cNvPr id="5128" name="Google Shape;173;p3"/>
          <p:cNvSpPr/>
          <p:nvPr/>
        </p:nvSpPr>
        <p:spPr>
          <a:xfrm>
            <a:off x="430213" y="4545013"/>
            <a:ext cx="180975" cy="238125"/>
          </a:xfrm>
          <a:custGeom>
            <a:avLst/>
            <a:gdLst/>
            <a:ahLst/>
            <a:cxnLst>
              <a:cxn ang="0">
                <a:pos x="2147483646" y="47715872"/>
              </a:cxn>
              <a:cxn ang="0">
                <a:pos x="2147483646" y="96858256"/>
              </a:cxn>
              <a:cxn ang="0">
                <a:pos x="2147483646" y="2147483646"/>
              </a:cxn>
              <a:cxn ang="0">
                <a:pos x="2147483646" y="2147483646"/>
              </a:cxn>
              <a:cxn ang="0">
                <a:pos x="2147483646" y="2147483646"/>
              </a:cxn>
              <a:cxn ang="0">
                <a:pos x="44836841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7715872"/>
              </a:cxn>
            </a:cxnLst>
            <a:rect l="0" t="0" r="0" b="0"/>
            <a:pathLst>
              <a:path w="7736" h="6918">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alpha val="100000"/>
            </a:srgbClr>
          </a:solidFill>
          <a:ln w="9525">
            <a:noFill/>
          </a:ln>
        </p:spPr>
        <p:txBody>
          <a:bodyPr/>
          <a:lstStyle/>
          <a:p>
            <a:endParaRPr lang="en-US"/>
          </a:p>
        </p:txBody>
      </p:sp>
      <p:sp>
        <p:nvSpPr>
          <p:cNvPr id="47" name="Google Shape;174;p3"/>
          <p:cNvSpPr/>
          <p:nvPr/>
        </p:nvSpPr>
        <p:spPr>
          <a:xfrm>
            <a:off x="-4762" y="1562100"/>
            <a:ext cx="723900" cy="148431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30" name="Google Shape;175;p3"/>
          <p:cNvSpPr/>
          <p:nvPr/>
        </p:nvSpPr>
        <p:spPr>
          <a:xfrm>
            <a:off x="1022350" y="2146300"/>
            <a:ext cx="282575" cy="3714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49" name="Google Shape;176;p3"/>
          <p:cNvSpPr/>
          <p:nvPr/>
        </p:nvSpPr>
        <p:spPr>
          <a:xfrm>
            <a:off x="719138" y="2905125"/>
            <a:ext cx="282575" cy="327025"/>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32" name="Google Shape;177;p3"/>
          <p:cNvSpPr/>
          <p:nvPr/>
        </p:nvSpPr>
        <p:spPr>
          <a:xfrm>
            <a:off x="8382000" y="3938588"/>
            <a:ext cx="214313" cy="333375"/>
          </a:xfrm>
          <a:custGeom>
            <a:avLst/>
            <a:gdLst/>
            <a:ahLst/>
            <a:cxnLst>
              <a:cxn ang="0">
                <a:pos x="2147483646" y="22945056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29450562"/>
              </a:cxn>
            </a:cxnLst>
            <a:rect l="0" t="0" r="0" b="0"/>
            <a:pathLst>
              <a:path w="6128" h="7092">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alpha val="100000"/>
            </a:srgbClr>
          </a:solidFill>
          <a:ln w="9525">
            <a:noFill/>
          </a:ln>
        </p:spPr>
        <p:txBody>
          <a:bodyPr/>
          <a:lstStyle/>
          <a:p>
            <a:endParaRPr lang="en-US"/>
          </a:p>
        </p:txBody>
      </p:sp>
      <p:sp>
        <p:nvSpPr>
          <p:cNvPr id="5133" name="Google Shape;178;p3"/>
          <p:cNvSpPr/>
          <p:nvPr/>
        </p:nvSpPr>
        <p:spPr>
          <a:xfrm>
            <a:off x="8601075" y="4273550"/>
            <a:ext cx="136525" cy="211138"/>
          </a:xfrm>
          <a:custGeom>
            <a:avLst/>
            <a:gdLst/>
            <a:ahLst/>
            <a:cxnLst>
              <a:cxn ang="0">
                <a:pos x="2147483646" y="228828875"/>
              </a:cxn>
              <a:cxn ang="0">
                <a:pos x="2147483646" y="2147483646"/>
              </a:cxn>
              <a:cxn ang="0">
                <a:pos x="2147483646" y="2147483646"/>
              </a:cxn>
              <a:cxn ang="0">
                <a:pos x="1877735288"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28828875"/>
              </a:cxn>
            </a:cxnLst>
            <a:rect l="0" t="0" r="0" b="0"/>
            <a:pathLst>
              <a:path w="3884" h="4495">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alpha val="100000"/>
            </a:srgbClr>
          </a:solidFill>
          <a:ln w="9525">
            <a:noFill/>
          </a:ln>
        </p:spPr>
        <p:txBody>
          <a:bodyPr/>
          <a:lstStyle/>
          <a:p>
            <a:endParaRPr lang="en-US"/>
          </a:p>
        </p:txBody>
      </p:sp>
      <p:sp>
        <p:nvSpPr>
          <p:cNvPr id="5134" name="Google Shape;179;p3"/>
          <p:cNvSpPr/>
          <p:nvPr/>
        </p:nvSpPr>
        <p:spPr>
          <a:xfrm rot="737986">
            <a:off x="882650" y="3776663"/>
            <a:ext cx="374650" cy="6588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336236696"/>
              </a:cxn>
              <a:cxn ang="0">
                <a:pos x="2147483646" y="2147483646"/>
              </a:cxn>
              <a:cxn ang="0">
                <a:pos x="2147483646" y="133857605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336236696"/>
              </a:cxn>
            </a:cxnLst>
            <a:rect l="0" t="0" r="0" b="0"/>
            <a:pathLst>
              <a:path w="9852" h="13001">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tx1">
              <a:alpha val="100000"/>
            </a:schemeClr>
          </a:solidFill>
          <a:ln w="9525">
            <a:noFill/>
          </a:ln>
        </p:spPr>
        <p:txBody>
          <a:bodyPr/>
          <a:lstStyle/>
          <a:p>
            <a:endParaRPr lang="en-US"/>
          </a:p>
        </p:txBody>
      </p:sp>
      <p:sp>
        <p:nvSpPr>
          <p:cNvPr id="5135" name="Google Shape;180;p3"/>
          <p:cNvSpPr/>
          <p:nvPr/>
        </p:nvSpPr>
        <p:spPr>
          <a:xfrm>
            <a:off x="180975" y="295275"/>
            <a:ext cx="180975" cy="2397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54" name="Google Shape;181;p3"/>
          <p:cNvSpPr/>
          <p:nvPr/>
        </p:nvSpPr>
        <p:spPr>
          <a:xfrm>
            <a:off x="7572375" y="357188"/>
            <a:ext cx="274638" cy="319088"/>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5137" name="Google Shape;182;p3"/>
          <p:cNvGrpSpPr/>
          <p:nvPr/>
        </p:nvGrpSpPr>
        <p:grpSpPr>
          <a:xfrm rot="-3165896" flipH="1">
            <a:off x="8221663" y="2184400"/>
            <a:ext cx="593725" cy="715963"/>
            <a:chOff x="304350" y="3911000"/>
            <a:chExt cx="581394" cy="933655"/>
          </a:xfrm>
        </p:grpSpPr>
        <p:sp>
          <p:nvSpPr>
            <p:cNvPr id="56" name="Google Shape;183;p3"/>
            <p:cNvSpPr/>
            <p:nvPr/>
          </p:nvSpPr>
          <p:spPr>
            <a:xfrm>
              <a:off x="318029" y="3995144"/>
              <a:ext cx="90163" cy="113861"/>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7" name="Google Shape;184;p3"/>
            <p:cNvSpPr/>
            <p:nvPr/>
          </p:nvSpPr>
          <p:spPr>
            <a:xfrm>
              <a:off x="440691" y="4036996"/>
              <a:ext cx="96381" cy="157334"/>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8" name="Google Shape;185;p3"/>
            <p:cNvSpPr/>
            <p:nvPr/>
          </p:nvSpPr>
          <p:spPr>
            <a:xfrm>
              <a:off x="298969" y="4179671"/>
              <a:ext cx="144571" cy="10972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9" name="Google Shape;186;p3"/>
            <p:cNvSpPr/>
            <p:nvPr/>
          </p:nvSpPr>
          <p:spPr>
            <a:xfrm>
              <a:off x="505914" y="4198059"/>
              <a:ext cx="111926" cy="188387"/>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0" name="Google Shape;187;p3"/>
            <p:cNvSpPr/>
            <p:nvPr/>
          </p:nvSpPr>
          <p:spPr>
            <a:xfrm>
              <a:off x="308244" y="4381359"/>
              <a:ext cx="234734" cy="118001"/>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1" name="Google Shape;188;p3"/>
            <p:cNvSpPr/>
            <p:nvPr/>
          </p:nvSpPr>
          <p:spPr>
            <a:xfrm>
              <a:off x="604881" y="4324575"/>
              <a:ext cx="115035" cy="219440"/>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2" name="Google Shape;189;p3"/>
            <p:cNvSpPr/>
            <p:nvPr/>
          </p:nvSpPr>
          <p:spPr>
            <a:xfrm>
              <a:off x="350907" y="4535810"/>
              <a:ext cx="298470" cy="105579"/>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3" name="Google Shape;190;p3"/>
            <p:cNvSpPr/>
            <p:nvPr/>
          </p:nvSpPr>
          <p:spPr>
            <a:xfrm>
              <a:off x="723953" y="4500994"/>
              <a:ext cx="129026" cy="194598"/>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4" name="Google Shape;191;p3"/>
            <p:cNvSpPr/>
            <p:nvPr/>
          </p:nvSpPr>
          <p:spPr>
            <a:xfrm>
              <a:off x="434348" y="4683015"/>
              <a:ext cx="329560" cy="86948"/>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36" name="Google Shape;192;p3"/>
            <p:cNvSpPr/>
            <p:nvPr/>
          </p:nvSpPr>
          <p:spPr>
            <a:xfrm>
              <a:off x="402349" y="3911000"/>
              <a:ext cx="483395" cy="93365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1000" h="21246">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tx1">
                <a:alpha val="100000"/>
              </a:schemeClr>
            </a:solidFill>
            <a:ln w="9525">
              <a:noFill/>
            </a:ln>
          </p:spPr>
          <p:txBody>
            <a:bodyPr/>
            <a:lstStyle/>
            <a:p>
              <a:endParaRPr lang="en-US"/>
            </a:p>
          </p:txBody>
        </p:sp>
      </p:grpSp>
      <p:sp>
        <p:nvSpPr>
          <p:cNvPr id="5138" name="Google Shape;193;p3"/>
          <p:cNvSpPr/>
          <p:nvPr/>
        </p:nvSpPr>
        <p:spPr>
          <a:xfrm>
            <a:off x="8129588" y="436563"/>
            <a:ext cx="180975" cy="2397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5139" name="Google Shape;194;p3"/>
          <p:cNvSpPr/>
          <p:nvPr/>
        </p:nvSpPr>
        <p:spPr>
          <a:xfrm rot="-2400990">
            <a:off x="8293100" y="1033463"/>
            <a:ext cx="274638"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sp>
        <p:nvSpPr>
          <p:cNvPr id="5140" name="Google Shape;195;p3"/>
          <p:cNvSpPr/>
          <p:nvPr/>
        </p:nvSpPr>
        <p:spPr>
          <a:xfrm rot="-1269684">
            <a:off x="8201025" y="3032125"/>
            <a:ext cx="400050" cy="7540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2330" h="17374">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alpha val="100000"/>
            </a:srgbClr>
          </a:solidFill>
          <a:ln w="9525">
            <a:noFill/>
          </a:ln>
        </p:spPr>
        <p:txBody>
          <a:bodyPr/>
          <a:lstStyle/>
          <a:p>
            <a:endParaRPr lang="en-US"/>
          </a:p>
        </p:txBody>
      </p:sp>
      <p:sp>
        <p:nvSpPr>
          <p:cNvPr id="5141" name="Google Shape;196;p3"/>
          <p:cNvSpPr/>
          <p:nvPr/>
        </p:nvSpPr>
        <p:spPr>
          <a:xfrm>
            <a:off x="231775" y="5534025"/>
            <a:ext cx="250825" cy="30162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135" h="5548">
                <a:moveTo>
                  <a:pt x="4708" y="0"/>
                </a:moveTo>
                <a:cubicBezTo>
                  <a:pt x="4451" y="0"/>
                  <a:pt x="4174" y="126"/>
                  <a:pt x="3951" y="285"/>
                </a:cubicBezTo>
                <a:cubicBezTo>
                  <a:pt x="3481" y="624"/>
                  <a:pt x="3308" y="1237"/>
                  <a:pt x="3223" y="1798"/>
                </a:cubicBez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alpha val="100000"/>
            </a:schemeClr>
          </a:solidFill>
          <a:ln w="9525">
            <a:noFill/>
          </a:ln>
        </p:spPr>
        <p:txBody>
          <a:bodyPr/>
          <a:lstStyle/>
          <a:p>
            <a:endParaRPr lang="en-US"/>
          </a:p>
        </p:txBody>
      </p:sp>
      <p:sp>
        <p:nvSpPr>
          <p:cNvPr id="5142" name="Google Shape;197;p3"/>
          <p:cNvSpPr/>
          <p:nvPr/>
        </p:nvSpPr>
        <p:spPr>
          <a:xfrm rot="-2401089">
            <a:off x="290513" y="3784600"/>
            <a:ext cx="336550" cy="2603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nvGrpSpPr>
          <p:cNvPr id="5143" name="Google Shape;198;p3"/>
          <p:cNvGrpSpPr/>
          <p:nvPr/>
        </p:nvGrpSpPr>
        <p:grpSpPr>
          <a:xfrm>
            <a:off x="584200" y="5022850"/>
            <a:ext cx="882650" cy="1238250"/>
            <a:chOff x="2553549" y="1320203"/>
            <a:chExt cx="470564" cy="580913"/>
          </a:xfrm>
        </p:grpSpPr>
        <p:sp>
          <p:nvSpPr>
            <p:cNvPr id="72" name="Google Shape;199;p3"/>
            <p:cNvSpPr/>
            <p:nvPr/>
          </p:nvSpPr>
          <p:spPr>
            <a:xfrm>
              <a:off x="2562859" y="1336588"/>
              <a:ext cx="451945" cy="321736"/>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5216" name="Google Shape;200;p3"/>
            <p:cNvGrpSpPr/>
            <p:nvPr/>
          </p:nvGrpSpPr>
          <p:grpSpPr>
            <a:xfrm>
              <a:off x="2553549" y="1320203"/>
              <a:ext cx="470564" cy="580913"/>
              <a:chOff x="2555011" y="1332053"/>
              <a:chExt cx="470564" cy="580913"/>
            </a:xfrm>
          </p:grpSpPr>
          <p:grpSp>
            <p:nvGrpSpPr>
              <p:cNvPr id="5217" name="Google Shape;201;p3"/>
              <p:cNvGrpSpPr/>
              <p:nvPr/>
            </p:nvGrpSpPr>
            <p:grpSpPr>
              <a:xfrm>
                <a:off x="2555011" y="1332053"/>
                <a:ext cx="470564" cy="342462"/>
                <a:chOff x="2555011" y="1332053"/>
                <a:chExt cx="470564" cy="342462"/>
              </a:xfrm>
            </p:grpSpPr>
            <p:sp>
              <p:nvSpPr>
                <p:cNvPr id="5220" name="Google Shape;202;p3"/>
                <p:cNvSpPr/>
                <p:nvPr/>
              </p:nvSpPr>
              <p:spPr>
                <a:xfrm>
                  <a:off x="2770988" y="1547372"/>
                  <a:ext cx="103209" cy="126108"/>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292" h="288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tx1">
                    <a:alpha val="100000"/>
                  </a:schemeClr>
                </a:solidFill>
                <a:ln w="9525">
                  <a:noFill/>
                </a:ln>
              </p:spPr>
              <p:txBody>
                <a:bodyPr/>
                <a:lstStyle/>
                <a:p>
                  <a:endParaRPr lang="en-US"/>
                </a:p>
              </p:txBody>
            </p:sp>
            <p:grpSp>
              <p:nvGrpSpPr>
                <p:cNvPr id="5221" name="Google Shape;203;p3"/>
                <p:cNvGrpSpPr/>
                <p:nvPr/>
              </p:nvGrpSpPr>
              <p:grpSpPr>
                <a:xfrm>
                  <a:off x="2555011" y="1332053"/>
                  <a:ext cx="470564" cy="342462"/>
                  <a:chOff x="2555011" y="1332053"/>
                  <a:chExt cx="470564" cy="342462"/>
                </a:xfrm>
              </p:grpSpPr>
              <p:sp>
                <p:nvSpPr>
                  <p:cNvPr id="5222" name="Google Shape;204;p3"/>
                  <p:cNvSpPr/>
                  <p:nvPr/>
                </p:nvSpPr>
                <p:spPr>
                  <a:xfrm>
                    <a:off x="2765855" y="1336081"/>
                    <a:ext cx="250412" cy="218543"/>
                  </a:xfrm>
                  <a:custGeom>
                    <a:avLst/>
                    <a:gdLst/>
                    <a:ahLst/>
                    <a:cxnLst>
                      <a:cxn ang="0">
                        <a:pos x="2147483646" y="0"/>
                      </a:cxn>
                      <a:cxn ang="0">
                        <a:pos x="2147483646" y="32347985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561" h="4991">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tx1">
                      <a:alpha val="100000"/>
                    </a:schemeClr>
                  </a:solidFill>
                  <a:ln w="9525">
                    <a:noFill/>
                  </a:ln>
                </p:spPr>
                <p:txBody>
                  <a:bodyPr/>
                  <a:lstStyle/>
                  <a:p>
                    <a:endParaRPr lang="en-US"/>
                  </a:p>
                </p:txBody>
              </p:sp>
              <p:sp>
                <p:nvSpPr>
                  <p:cNvPr id="5223" name="Google Shape;205;p3"/>
                  <p:cNvSpPr/>
                  <p:nvPr/>
                </p:nvSpPr>
                <p:spPr>
                  <a:xfrm>
                    <a:off x="2858307" y="1334461"/>
                    <a:ext cx="163144" cy="340054"/>
                  </a:xfrm>
                  <a:custGeom>
                    <a:avLst/>
                    <a:gdLst/>
                    <a:ahLst/>
                    <a:cxnLst>
                      <a:cxn ang="0">
                        <a:pos x="2147483646" y="161783909"/>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909"/>
                      </a:cxn>
                    </a:cxnLst>
                    <a:rect l="0" t="0" r="0" b="0"/>
                    <a:pathLst>
                      <a:path w="3623" h="7766">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tx1">
                      <a:alpha val="100000"/>
                    </a:schemeClr>
                  </a:solidFill>
                  <a:ln w="9525">
                    <a:noFill/>
                  </a:ln>
                </p:spPr>
                <p:txBody>
                  <a:bodyPr/>
                  <a:lstStyle/>
                  <a:p>
                    <a:endParaRPr lang="en-US"/>
                  </a:p>
                </p:txBody>
              </p:sp>
              <p:sp>
                <p:nvSpPr>
                  <p:cNvPr id="5224" name="Google Shape;206;p3"/>
                  <p:cNvSpPr/>
                  <p:nvPr/>
                </p:nvSpPr>
                <p:spPr>
                  <a:xfrm>
                    <a:off x="2555011" y="1332053"/>
                    <a:ext cx="470564" cy="154044"/>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836"/>
                      </a:cxn>
                      <a:cxn ang="0">
                        <a:pos x="2147483646" y="1929958294"/>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836"/>
                      </a:cxn>
                    </a:cxnLst>
                    <a:rect l="0" t="0" r="0" b="0"/>
                    <a:pathLst>
                      <a:path w="10450" h="3518">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tx1">
                      <a:alpha val="100000"/>
                    </a:schemeClr>
                  </a:solidFill>
                  <a:ln w="9525">
                    <a:noFill/>
                  </a:ln>
                </p:spPr>
                <p:txBody>
                  <a:bodyPr/>
                  <a:lstStyle/>
                  <a:p>
                    <a:endParaRPr lang="en-US"/>
                  </a:p>
                </p:txBody>
              </p:sp>
              <p:sp>
                <p:nvSpPr>
                  <p:cNvPr id="5225" name="Google Shape;207;p3"/>
                  <p:cNvSpPr/>
                  <p:nvPr/>
                </p:nvSpPr>
                <p:spPr>
                  <a:xfrm>
                    <a:off x="2699927" y="1480240"/>
                    <a:ext cx="81820" cy="147870"/>
                  </a:xfrm>
                  <a:custGeom>
                    <a:avLst/>
                    <a:gdLst/>
                    <a:ahLst/>
                    <a:cxnLst>
                      <a:cxn ang="0">
                        <a:pos x="2147483646" y="16178090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902"/>
                      </a:cxn>
                    </a:cxnLst>
                    <a:rect l="0" t="0" r="0" b="0"/>
                    <a:pathLst>
                      <a:path w="1817" h="3377">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cubicBezTo>
                          <a:pt x="385" y="1932"/>
                          <a:pt x="455" y="915"/>
                          <a:pt x="219" y="44"/>
                        </a:cubicBezTo>
                        <a:cubicBezTo>
                          <a:pt x="212" y="20"/>
                          <a:pt x="192" y="1"/>
                          <a:pt x="173" y="1"/>
                        </a:cubicBezTo>
                        <a:close/>
                      </a:path>
                    </a:pathLst>
                  </a:custGeom>
                  <a:solidFill>
                    <a:schemeClr val="tx1">
                      <a:alpha val="100000"/>
                    </a:schemeClr>
                  </a:solidFill>
                  <a:ln w="9525">
                    <a:noFill/>
                  </a:ln>
                </p:spPr>
                <p:txBody>
                  <a:bodyPr/>
                  <a:lstStyle/>
                  <a:p>
                    <a:endParaRPr lang="en-US"/>
                  </a:p>
                </p:txBody>
              </p:sp>
              <p:sp>
                <p:nvSpPr>
                  <p:cNvPr id="5226" name="Google Shape;208;p3"/>
                  <p:cNvSpPr/>
                  <p:nvPr/>
                </p:nvSpPr>
                <p:spPr>
                  <a:xfrm>
                    <a:off x="2707988" y="1577894"/>
                    <a:ext cx="91861" cy="50487"/>
                  </a:xfrm>
                  <a:custGeom>
                    <a:avLst/>
                    <a:gdLst/>
                    <a:ahLst/>
                    <a:cxnLst>
                      <a:cxn ang="0">
                        <a:pos x="2147483646" y="161783731"/>
                      </a:cxn>
                      <a:cxn ang="0">
                        <a:pos x="2147483646" y="32348120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731"/>
                      </a:cxn>
                    </a:cxnLst>
                    <a:rect l="0" t="0" r="0" b="0"/>
                    <a:pathLst>
                      <a:path w="2040" h="1153">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tx1">
                      <a:alpha val="100000"/>
                    </a:schemeClr>
                  </a:solidFill>
                  <a:ln w="9525">
                    <a:noFill/>
                  </a:ln>
                </p:spPr>
                <p:txBody>
                  <a:bodyPr/>
                  <a:lstStyle/>
                  <a:p>
                    <a:endParaRPr lang="en-US"/>
                  </a:p>
                </p:txBody>
              </p:sp>
            </p:grpSp>
          </p:grpSp>
          <p:sp>
            <p:nvSpPr>
              <p:cNvPr id="5218" name="Google Shape;209;p3"/>
              <p:cNvSpPr/>
              <p:nvPr/>
            </p:nvSpPr>
            <p:spPr>
              <a:xfrm>
                <a:off x="2749147" y="1675022"/>
                <a:ext cx="248385" cy="157372"/>
              </a:xfrm>
              <a:custGeom>
                <a:avLst/>
                <a:gdLst/>
                <a:ahLst/>
                <a:cxnLst>
                  <a:cxn ang="0">
                    <a:pos x="2147483646" y="161781175"/>
                  </a:cxn>
                  <a:cxn ang="0">
                    <a:pos x="2147483646" y="2091747245"/>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175"/>
                  </a:cxn>
                </a:cxnLst>
                <a:rect l="0" t="0" r="0" b="0"/>
                <a:pathLst>
                  <a:path w="5516" h="3594">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tx1">
                  <a:alpha val="100000"/>
                </a:schemeClr>
              </a:solidFill>
              <a:ln w="9525">
                <a:noFill/>
              </a:ln>
            </p:spPr>
            <p:txBody>
              <a:bodyPr/>
              <a:lstStyle/>
              <a:p>
                <a:endParaRPr lang="en-US"/>
              </a:p>
            </p:txBody>
          </p:sp>
          <p:sp>
            <p:nvSpPr>
              <p:cNvPr id="5219" name="Google Shape;210;p3"/>
              <p:cNvSpPr/>
              <p:nvPr/>
            </p:nvSpPr>
            <p:spPr>
              <a:xfrm>
                <a:off x="2696099" y="1718462"/>
                <a:ext cx="174311" cy="194504"/>
              </a:xfrm>
              <a:custGeom>
                <a:avLst/>
                <a:gdLst/>
                <a:ahLst/>
                <a:cxnLst>
                  <a:cxn ang="0">
                    <a:pos x="2147483646" y="0"/>
                  </a:cxn>
                  <a:cxn ang="0">
                    <a:pos x="2147483646" y="64335123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3871" h="4442">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tx1">
                  <a:alpha val="100000"/>
                </a:schemeClr>
              </a:solidFill>
              <a:ln w="9525">
                <a:noFill/>
              </a:ln>
            </p:spPr>
            <p:txBody>
              <a:bodyPr/>
              <a:lstStyle/>
              <a:p>
                <a:endParaRPr lang="en-US"/>
              </a:p>
            </p:txBody>
          </p:sp>
        </p:grpSp>
      </p:grpSp>
      <p:sp>
        <p:nvSpPr>
          <p:cNvPr id="5144" name="Google Shape;211;p3"/>
          <p:cNvSpPr/>
          <p:nvPr/>
        </p:nvSpPr>
        <p:spPr>
          <a:xfrm rot="-2400963">
            <a:off x="496888" y="6350000"/>
            <a:ext cx="204787" cy="1587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nvGrpSpPr>
          <p:cNvPr id="5145" name="Google Shape;213;p3"/>
          <p:cNvGrpSpPr/>
          <p:nvPr/>
        </p:nvGrpSpPr>
        <p:grpSpPr>
          <a:xfrm>
            <a:off x="-4762" y="295275"/>
            <a:ext cx="8943975" cy="6283325"/>
            <a:chOff x="-4374" y="221400"/>
            <a:chExt cx="8942875" cy="4712774"/>
          </a:xfrm>
        </p:grpSpPr>
        <p:sp>
          <p:nvSpPr>
            <p:cNvPr id="86" name="Google Shape;214;p3"/>
            <p:cNvSpPr/>
            <p:nvPr/>
          </p:nvSpPr>
          <p:spPr>
            <a:xfrm>
              <a:off x="7649610" y="1996728"/>
              <a:ext cx="250794" cy="247665"/>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49" name="Google Shape;215;p3"/>
            <p:cNvSpPr/>
            <p:nvPr/>
          </p:nvSpPr>
          <p:spPr>
            <a:xfrm rot="-2401048">
              <a:off x="7614045" y="3132826"/>
              <a:ext cx="330404" cy="19160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nvGrpSpPr>
            <p:cNvPr id="5150" name="Google Shape;216;p3"/>
            <p:cNvGrpSpPr/>
            <p:nvPr/>
          </p:nvGrpSpPr>
          <p:grpSpPr>
            <a:xfrm rot="-640298">
              <a:off x="7143312" y="799894"/>
              <a:ext cx="948154" cy="903796"/>
              <a:chOff x="984375" y="2346230"/>
              <a:chExt cx="468336" cy="446495"/>
            </a:xfrm>
          </p:grpSpPr>
          <p:sp>
            <p:nvSpPr>
              <p:cNvPr id="149" name="Google Shape;217;p3"/>
              <p:cNvSpPr/>
              <p:nvPr/>
            </p:nvSpPr>
            <p:spPr>
              <a:xfrm>
                <a:off x="1135860" y="2345284"/>
                <a:ext cx="312832" cy="368232"/>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12" name="Google Shape;218;p3"/>
              <p:cNvSpPr/>
              <p:nvPr/>
            </p:nvSpPr>
            <p:spPr>
              <a:xfrm>
                <a:off x="1211160" y="2434726"/>
                <a:ext cx="65495" cy="68029"/>
              </a:xfrm>
              <a:custGeom>
                <a:avLst/>
                <a:gdLst/>
                <a:ahLst/>
                <a:cxnLst>
                  <a:cxn ang="0">
                    <a:pos x="2147483646" y="9006104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90061040"/>
                  </a:cxn>
                </a:cxnLst>
                <a:rect l="0" t="0" r="0" b="0"/>
                <a:pathLst>
                  <a:path w="1680" h="1745">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tx1">
                  <a:alpha val="100000"/>
                </a:schemeClr>
              </a:solidFill>
              <a:ln w="9525">
                <a:noFill/>
              </a:ln>
            </p:spPr>
            <p:txBody>
              <a:bodyPr/>
              <a:lstStyle/>
              <a:p>
                <a:endParaRPr lang="en-US"/>
              </a:p>
            </p:txBody>
          </p:sp>
          <p:sp>
            <p:nvSpPr>
              <p:cNvPr id="5213" name="Google Shape;219;p3"/>
              <p:cNvSpPr/>
              <p:nvPr/>
            </p:nvSpPr>
            <p:spPr>
              <a:xfrm>
                <a:off x="1272016" y="2615733"/>
                <a:ext cx="71031" cy="50953"/>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822" h="1307">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tx1">
                  <a:alpha val="100000"/>
                </a:schemeClr>
              </a:solidFill>
              <a:ln w="9525">
                <a:noFill/>
              </a:ln>
            </p:spPr>
            <p:txBody>
              <a:bodyPr/>
              <a:lstStyle/>
              <a:p>
                <a:endParaRPr lang="en-US"/>
              </a:p>
            </p:txBody>
          </p:sp>
          <p:sp>
            <p:nvSpPr>
              <p:cNvPr id="5214" name="Google Shape;220;p3"/>
              <p:cNvSpPr/>
              <p:nvPr/>
            </p:nvSpPr>
            <p:spPr>
              <a:xfrm>
                <a:off x="984375" y="2470319"/>
                <a:ext cx="249543" cy="322406"/>
              </a:xfrm>
              <a:custGeom>
                <a:avLst/>
                <a:gdLst/>
                <a:ahLst/>
                <a:cxnLst>
                  <a:cxn ang="0">
                    <a:pos x="2147483646" y="0"/>
                  </a:cxn>
                  <a:cxn ang="0">
                    <a:pos x="2147483646" y="360362504"/>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01" h="827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tx1">
                  <a:alpha val="100000"/>
                </a:schemeClr>
              </a:solidFill>
              <a:ln w="9525">
                <a:noFill/>
              </a:ln>
            </p:spPr>
            <p:txBody>
              <a:bodyPr/>
              <a:lstStyle/>
              <a:p>
                <a:endParaRPr lang="en-US"/>
              </a:p>
            </p:txBody>
          </p:sp>
        </p:grpSp>
        <p:grpSp>
          <p:nvGrpSpPr>
            <p:cNvPr id="5151" name="Google Shape;221;p3"/>
            <p:cNvGrpSpPr/>
            <p:nvPr/>
          </p:nvGrpSpPr>
          <p:grpSpPr>
            <a:xfrm>
              <a:off x="7571778" y="3329054"/>
              <a:ext cx="1156401" cy="1545073"/>
              <a:chOff x="1517975" y="4132611"/>
              <a:chExt cx="698732" cy="933635"/>
            </a:xfrm>
          </p:grpSpPr>
          <p:sp>
            <p:nvSpPr>
              <p:cNvPr id="142" name="Google Shape;222;p3"/>
              <p:cNvSpPr/>
              <p:nvPr/>
            </p:nvSpPr>
            <p:spPr>
              <a:xfrm>
                <a:off x="1597612" y="4490239"/>
                <a:ext cx="138110" cy="138143"/>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 name="Google Shape;223;p3"/>
              <p:cNvSpPr/>
              <p:nvPr/>
            </p:nvSpPr>
            <p:spPr>
              <a:xfrm>
                <a:off x="1932337" y="4188769"/>
                <a:ext cx="106460" cy="106486"/>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06" name="Google Shape;224;p3"/>
              <p:cNvSpPr/>
              <p:nvPr/>
            </p:nvSpPr>
            <p:spPr>
              <a:xfrm>
                <a:off x="1539335" y="4751068"/>
                <a:ext cx="151250" cy="6388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0"/>
                  </a:cxn>
                </a:cxnLst>
                <a:rect l="0" t="0" r="0" b="0"/>
                <a:pathLst>
                  <a:path w="3137" h="1325">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alpha val="100000"/>
                </a:schemeClr>
              </a:solidFill>
              <a:ln w="9525">
                <a:noFill/>
              </a:ln>
            </p:spPr>
            <p:txBody>
              <a:bodyPr/>
              <a:lstStyle/>
              <a:p>
                <a:endParaRPr lang="en-US"/>
              </a:p>
            </p:txBody>
          </p:sp>
          <p:sp>
            <p:nvSpPr>
              <p:cNvPr id="5207" name="Google Shape;225;p3"/>
              <p:cNvSpPr/>
              <p:nvPr/>
            </p:nvSpPr>
            <p:spPr>
              <a:xfrm>
                <a:off x="1829882" y="4540367"/>
                <a:ext cx="125455" cy="87848"/>
              </a:xfrm>
              <a:custGeom>
                <a:avLst/>
                <a:gdLst/>
                <a:ahLst/>
                <a:cxnLst>
                  <a:cxn ang="0">
                    <a:pos x="2147483646" y="259366832"/>
                  </a:cxn>
                  <a:cxn ang="0">
                    <a:pos x="2147483646" y="2147483646"/>
                  </a:cxn>
                  <a:cxn ang="0">
                    <a:pos x="2147483646" y="2147483646"/>
                  </a:cxn>
                  <a:cxn ang="0">
                    <a:pos x="2147483646" y="2147483646"/>
                  </a:cxn>
                  <a:cxn ang="0">
                    <a:pos x="2147483646" y="2147483646"/>
                  </a:cxn>
                  <a:cxn ang="0">
                    <a:pos x="2147483646" y="259366832"/>
                  </a:cxn>
                </a:cxnLst>
                <a:rect l="0" t="0" r="0" b="0"/>
                <a:pathLst>
                  <a:path w="2602" h="1822">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alpha val="100000"/>
                </a:schemeClr>
              </a:solidFill>
              <a:ln w="9525">
                <a:noFill/>
              </a:ln>
            </p:spPr>
            <p:txBody>
              <a:bodyPr/>
              <a:lstStyle/>
              <a:p>
                <a:endParaRPr lang="en-US"/>
              </a:p>
            </p:txBody>
          </p:sp>
          <p:sp>
            <p:nvSpPr>
              <p:cNvPr id="5208" name="Google Shape;226;p3"/>
              <p:cNvSpPr/>
              <p:nvPr/>
            </p:nvSpPr>
            <p:spPr>
              <a:xfrm>
                <a:off x="1742853" y="4814857"/>
                <a:ext cx="125841" cy="87462"/>
              </a:xfrm>
              <a:custGeom>
                <a:avLst/>
                <a:gdLst/>
                <a:ahLst/>
                <a:cxnLst>
                  <a:cxn ang="0">
                    <a:pos x="2147483646" y="0"/>
                  </a:cxn>
                  <a:cxn ang="0">
                    <a:pos x="2147483646" y="2147483646"/>
                  </a:cxn>
                  <a:cxn ang="0">
                    <a:pos x="0" y="2147483646"/>
                  </a:cxn>
                  <a:cxn ang="0">
                    <a:pos x="2147483646" y="2147483646"/>
                  </a:cxn>
                  <a:cxn ang="0">
                    <a:pos x="2147483646" y="2147483646"/>
                  </a:cxn>
                  <a:cxn ang="0">
                    <a:pos x="2147483646" y="0"/>
                  </a:cxn>
                </a:cxnLst>
                <a:rect l="0" t="0" r="0" b="0"/>
                <a:pathLst>
                  <a:path w="2610" h="1814">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alpha val="100000"/>
                </a:schemeClr>
              </a:solidFill>
              <a:ln w="9525">
                <a:noFill/>
              </a:ln>
            </p:spPr>
            <p:txBody>
              <a:bodyPr/>
              <a:lstStyle/>
              <a:p>
                <a:endParaRPr lang="en-US"/>
              </a:p>
            </p:txBody>
          </p:sp>
          <p:sp>
            <p:nvSpPr>
              <p:cNvPr id="5209" name="Google Shape;227;p3"/>
              <p:cNvSpPr/>
              <p:nvPr/>
            </p:nvSpPr>
            <p:spPr>
              <a:xfrm>
                <a:off x="1983641" y="4683036"/>
                <a:ext cx="125841" cy="87462"/>
              </a:xfrm>
              <a:custGeom>
                <a:avLst/>
                <a:gdLst/>
                <a:ahLst/>
                <a:cxnLst>
                  <a:cxn ang="0">
                    <a:pos x="2147483646" y="259362872"/>
                  </a:cxn>
                  <a:cxn ang="0">
                    <a:pos x="2147483646" y="2147483646"/>
                  </a:cxn>
                  <a:cxn ang="0">
                    <a:pos x="0" y="2147483646"/>
                  </a:cxn>
                  <a:cxn ang="0">
                    <a:pos x="2147483646" y="2147483646"/>
                  </a:cxn>
                  <a:cxn ang="0">
                    <a:pos x="2147483646" y="2147483646"/>
                  </a:cxn>
                  <a:cxn ang="0">
                    <a:pos x="2147483646" y="259362872"/>
                  </a:cxn>
                </a:cxnLst>
                <a:rect l="0" t="0" r="0" b="0"/>
                <a:pathLst>
                  <a:path w="2610" h="1814">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alpha val="100000"/>
                </a:schemeClr>
              </a:solidFill>
              <a:ln w="9525">
                <a:noFill/>
              </a:ln>
            </p:spPr>
            <p:txBody>
              <a:bodyPr/>
              <a:lstStyle/>
              <a:p>
                <a:endParaRPr lang="en-US"/>
              </a:p>
            </p:txBody>
          </p:sp>
          <p:sp>
            <p:nvSpPr>
              <p:cNvPr id="5210" name="Google Shape;228;p3"/>
              <p:cNvSpPr/>
              <p:nvPr/>
            </p:nvSpPr>
            <p:spPr>
              <a:xfrm>
                <a:off x="1517975" y="4132611"/>
                <a:ext cx="698732" cy="93363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4492" h="19364">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tx1">
                  <a:alpha val="100000"/>
                </a:schemeClr>
              </a:solidFill>
              <a:ln w="9525">
                <a:noFill/>
              </a:ln>
            </p:spPr>
            <p:txBody>
              <a:bodyPr/>
              <a:lstStyle/>
              <a:p>
                <a:endParaRPr lang="en-US"/>
              </a:p>
            </p:txBody>
          </p:sp>
        </p:grpSp>
        <p:grpSp>
          <p:nvGrpSpPr>
            <p:cNvPr id="5152" name="Google Shape;229;p3"/>
            <p:cNvGrpSpPr/>
            <p:nvPr/>
          </p:nvGrpSpPr>
          <p:grpSpPr>
            <a:xfrm>
              <a:off x="430034" y="329700"/>
              <a:ext cx="1099080" cy="1113371"/>
              <a:chOff x="918850" y="1629150"/>
              <a:chExt cx="442250" cy="453124"/>
            </a:xfrm>
          </p:grpSpPr>
          <p:sp>
            <p:nvSpPr>
              <p:cNvPr id="130" name="Google Shape;230;p3"/>
              <p:cNvSpPr/>
              <p:nvPr/>
            </p:nvSpPr>
            <p:spPr>
              <a:xfrm>
                <a:off x="1016140" y="1742082"/>
                <a:ext cx="267616" cy="245205"/>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93" name="Google Shape;231;p3"/>
              <p:cNvSpPr/>
              <p:nvPr/>
            </p:nvSpPr>
            <p:spPr>
              <a:xfrm>
                <a:off x="1016680" y="1729347"/>
                <a:ext cx="282406" cy="275153"/>
              </a:xfrm>
              <a:custGeom>
                <a:avLst/>
                <a:gdLst/>
                <a:ahLst/>
                <a:cxnLst>
                  <a:cxn ang="0">
                    <a:pos x="2147483646" y="3333217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1131662282" y="2147483646"/>
                  </a:cxn>
                  <a:cxn ang="0">
                    <a:pos x="2147483646" y="2147483646"/>
                  </a:cxn>
                  <a:cxn ang="0">
                    <a:pos x="2147483646" y="2147483646"/>
                  </a:cxn>
                  <a:cxn ang="0">
                    <a:pos x="2147483646" y="2147483646"/>
                  </a:cxn>
                  <a:cxn ang="0">
                    <a:pos x="2147483646" y="2147483646"/>
                  </a:cxn>
                  <a:cxn ang="0">
                    <a:pos x="2147483646" y="799251316"/>
                  </a:cxn>
                  <a:cxn ang="0">
                    <a:pos x="2147483646" y="33332172"/>
                  </a:cxn>
                </a:cxnLst>
                <a:rect l="0" t="0" r="0" b="0"/>
                <a:pathLst>
                  <a:path w="8839" h="8612">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alpha val="100000"/>
                </a:schemeClr>
              </a:solidFill>
              <a:ln w="9525">
                <a:noFill/>
              </a:ln>
            </p:spPr>
            <p:txBody>
              <a:bodyPr/>
              <a:lstStyle/>
              <a:p>
                <a:endParaRPr lang="en-US"/>
              </a:p>
            </p:txBody>
          </p:sp>
          <p:sp>
            <p:nvSpPr>
              <p:cNvPr id="5194" name="Google Shape;232;p3"/>
              <p:cNvSpPr/>
              <p:nvPr/>
            </p:nvSpPr>
            <p:spPr>
              <a:xfrm>
                <a:off x="1150678" y="1629150"/>
                <a:ext cx="11694" cy="53037"/>
              </a:xfrm>
              <a:custGeom>
                <a:avLst/>
                <a:gdLst/>
                <a:ahLst/>
                <a:cxnLst>
                  <a:cxn ang="0">
                    <a:pos x="2147483646" y="0"/>
                  </a:cxn>
                  <a:cxn ang="0">
                    <a:pos x="999422023" y="2147483646"/>
                  </a:cxn>
                  <a:cxn ang="0">
                    <a:pos x="2147483646" y="2147483646"/>
                  </a:cxn>
                  <a:cxn ang="0">
                    <a:pos x="2147483646" y="2147483646"/>
                  </a:cxn>
                  <a:cxn ang="0">
                    <a:pos x="2147483646" y="2147483646"/>
                  </a:cxn>
                  <a:cxn ang="0">
                    <a:pos x="2147483646" y="2147483646"/>
                  </a:cxn>
                  <a:cxn ang="0">
                    <a:pos x="2147483646" y="0"/>
                  </a:cxn>
                </a:cxnLst>
                <a:rect l="0" t="0" r="0" b="0"/>
                <a:pathLst>
                  <a:path w="366" h="166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alpha val="100000"/>
                </a:schemeClr>
              </a:solidFill>
              <a:ln w="9525">
                <a:noFill/>
              </a:ln>
            </p:spPr>
            <p:txBody>
              <a:bodyPr/>
              <a:lstStyle/>
              <a:p>
                <a:endParaRPr lang="en-US"/>
              </a:p>
            </p:txBody>
          </p:sp>
          <p:sp>
            <p:nvSpPr>
              <p:cNvPr id="5195" name="Google Shape;233;p3"/>
              <p:cNvSpPr/>
              <p:nvPr/>
            </p:nvSpPr>
            <p:spPr>
              <a:xfrm>
                <a:off x="1248317" y="1682188"/>
                <a:ext cx="31151" cy="46296"/>
              </a:xfrm>
              <a:custGeom>
                <a:avLst/>
                <a:gdLst/>
                <a:ahLst/>
                <a:cxnLst>
                  <a:cxn ang="0">
                    <a:pos x="2147483646" y="0"/>
                  </a:cxn>
                  <a:cxn ang="0">
                    <a:pos x="2147483646" y="1331759714"/>
                  </a:cxn>
                  <a:cxn ang="0">
                    <a:pos x="200053671" y="2147483646"/>
                  </a:cxn>
                  <a:cxn ang="0">
                    <a:pos x="2147483646" y="2147483646"/>
                  </a:cxn>
                  <a:cxn ang="0">
                    <a:pos x="2147483646" y="2147483646"/>
                  </a:cxn>
                  <a:cxn ang="0">
                    <a:pos x="2147483646" y="2147483646"/>
                  </a:cxn>
                  <a:cxn ang="0">
                    <a:pos x="2147483646" y="2147483646"/>
                  </a:cxn>
                  <a:cxn ang="0">
                    <a:pos x="2147483646" y="0"/>
                  </a:cxn>
                </a:cxnLst>
                <a:rect l="0" t="0" r="0" b="0"/>
                <a:pathLst>
                  <a:path w="975" h="1449">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alpha val="100000"/>
                </a:schemeClr>
              </a:solidFill>
              <a:ln w="9525">
                <a:noFill/>
              </a:ln>
            </p:spPr>
            <p:txBody>
              <a:bodyPr/>
              <a:lstStyle/>
              <a:p>
                <a:endParaRPr lang="en-US"/>
              </a:p>
            </p:txBody>
          </p:sp>
          <p:sp>
            <p:nvSpPr>
              <p:cNvPr id="5196" name="Google Shape;234;p3"/>
              <p:cNvSpPr/>
              <p:nvPr/>
            </p:nvSpPr>
            <p:spPr>
              <a:xfrm>
                <a:off x="1308638" y="1782322"/>
                <a:ext cx="52462" cy="28084"/>
              </a:xfrm>
              <a:custGeom>
                <a:avLst/>
                <a:gdLst/>
                <a:ahLst/>
                <a:cxnLst>
                  <a:cxn ang="0">
                    <a:pos x="2147483646" y="0"/>
                  </a:cxn>
                  <a:cxn ang="0">
                    <a:pos x="2147483646" y="599159935"/>
                  </a:cxn>
                  <a:cxn ang="0">
                    <a:pos x="2147483646" y="2147483646"/>
                  </a:cxn>
                  <a:cxn ang="0">
                    <a:pos x="0" y="2147483646"/>
                  </a:cxn>
                  <a:cxn ang="0">
                    <a:pos x="999318413" y="2147483646"/>
                  </a:cxn>
                  <a:cxn ang="0">
                    <a:pos x="2130987430" y="2147483646"/>
                  </a:cxn>
                  <a:cxn ang="0">
                    <a:pos x="2147483646" y="2147483646"/>
                  </a:cxn>
                  <a:cxn ang="0">
                    <a:pos x="2147483646" y="2147483646"/>
                  </a:cxn>
                  <a:cxn ang="0">
                    <a:pos x="2147483646" y="2147483646"/>
                  </a:cxn>
                  <a:cxn ang="0">
                    <a:pos x="2147483646" y="0"/>
                  </a:cxn>
                </a:cxnLst>
                <a:rect l="0" t="0" r="0" b="0"/>
                <a:pathLst>
                  <a:path w="1642" h="879">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alpha val="100000"/>
                </a:schemeClr>
              </a:solidFill>
              <a:ln w="9525">
                <a:noFill/>
              </a:ln>
            </p:spPr>
            <p:txBody>
              <a:bodyPr/>
              <a:lstStyle/>
              <a:p>
                <a:endParaRPr lang="en-US"/>
              </a:p>
            </p:txBody>
          </p:sp>
          <p:sp>
            <p:nvSpPr>
              <p:cNvPr id="5197" name="Google Shape;235;p3"/>
              <p:cNvSpPr/>
              <p:nvPr/>
            </p:nvSpPr>
            <p:spPr>
              <a:xfrm>
                <a:off x="1297711" y="1901817"/>
                <a:ext cx="51056" cy="23004"/>
              </a:xfrm>
              <a:custGeom>
                <a:avLst/>
                <a:gdLst/>
                <a:ahLst/>
                <a:cxnLst>
                  <a:cxn ang="0">
                    <a:pos x="2147483646" y="33332253"/>
                  </a:cxn>
                  <a:cxn ang="0">
                    <a:pos x="699188788" y="2147483646"/>
                  </a:cxn>
                  <a:cxn ang="0">
                    <a:pos x="465799543" y="2147483646"/>
                  </a:cxn>
                  <a:cxn ang="0">
                    <a:pos x="103159549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00057896"/>
                  </a:cxn>
                  <a:cxn ang="0">
                    <a:pos x="2147483646" y="33332253"/>
                  </a:cxn>
                </a:cxnLst>
                <a:rect l="0" t="0" r="0" b="0"/>
                <a:pathLst>
                  <a:path w="1598" h="72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alpha val="100000"/>
                </a:schemeClr>
              </a:solidFill>
              <a:ln w="9525">
                <a:noFill/>
              </a:ln>
            </p:spPr>
            <p:txBody>
              <a:bodyPr/>
              <a:lstStyle/>
              <a:p>
                <a:endParaRPr lang="en-US"/>
              </a:p>
            </p:txBody>
          </p:sp>
          <p:sp>
            <p:nvSpPr>
              <p:cNvPr id="5198" name="Google Shape;236;p3"/>
              <p:cNvSpPr/>
              <p:nvPr/>
            </p:nvSpPr>
            <p:spPr>
              <a:xfrm>
                <a:off x="1208444" y="2023454"/>
                <a:ext cx="40321" cy="45401"/>
              </a:xfrm>
              <a:custGeom>
                <a:avLst/>
                <a:gdLst/>
                <a:ahLst/>
                <a:cxnLst>
                  <a:cxn ang="0">
                    <a:pos x="2147483646" y="0"/>
                  </a:cxn>
                  <a:cxn ang="0">
                    <a:pos x="899290637" y="2147483646"/>
                  </a:cxn>
                  <a:cxn ang="0">
                    <a:pos x="2147483646" y="2147483646"/>
                  </a:cxn>
                  <a:cxn ang="0">
                    <a:pos x="2147483646" y="2147483646"/>
                  </a:cxn>
                  <a:cxn ang="0">
                    <a:pos x="2147483646" y="2147483646"/>
                  </a:cxn>
                  <a:cxn ang="0">
                    <a:pos x="2147483646" y="2147483646"/>
                  </a:cxn>
                  <a:cxn ang="0">
                    <a:pos x="2147483646" y="2147483646"/>
                  </a:cxn>
                  <a:cxn ang="0">
                    <a:pos x="2147483646" y="1365090558"/>
                  </a:cxn>
                  <a:cxn ang="0">
                    <a:pos x="2147483646" y="0"/>
                  </a:cxn>
                </a:cxnLst>
                <a:rect l="0" t="0" r="0" b="0"/>
                <a:pathLst>
                  <a:path w="1262" h="1421">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alpha val="100000"/>
                </a:schemeClr>
              </a:solidFill>
              <a:ln w="9525">
                <a:noFill/>
              </a:ln>
            </p:spPr>
            <p:txBody>
              <a:bodyPr/>
              <a:lstStyle/>
              <a:p>
                <a:endParaRPr lang="en-US"/>
              </a:p>
            </p:txBody>
          </p:sp>
          <p:sp>
            <p:nvSpPr>
              <p:cNvPr id="5199" name="Google Shape;237;p3"/>
              <p:cNvSpPr/>
              <p:nvPr/>
            </p:nvSpPr>
            <p:spPr>
              <a:xfrm>
                <a:off x="1102721" y="2034636"/>
                <a:ext cx="14282" cy="47637"/>
              </a:xfrm>
              <a:custGeom>
                <a:avLst/>
                <a:gdLst/>
                <a:ahLst/>
                <a:cxnLst>
                  <a:cxn ang="0">
                    <a:pos x="2147483646" y="33331618"/>
                  </a:cxn>
                  <a:cxn ang="0">
                    <a:pos x="2147483646" y="2097551298"/>
                  </a:cxn>
                  <a:cxn ang="0">
                    <a:pos x="1598659153" y="2147483646"/>
                  </a:cxn>
                  <a:cxn ang="0">
                    <a:pos x="2147483646" y="2147483646"/>
                  </a:cxn>
                  <a:cxn ang="0">
                    <a:pos x="2147483646" y="2147483646"/>
                  </a:cxn>
                  <a:cxn ang="0">
                    <a:pos x="2147483646" y="2147483646"/>
                  </a:cxn>
                  <a:cxn ang="0">
                    <a:pos x="2147483646" y="2147483646"/>
                  </a:cxn>
                  <a:cxn ang="0">
                    <a:pos x="2147483646" y="2147483646"/>
                  </a:cxn>
                  <a:cxn ang="0">
                    <a:pos x="2147483646" y="33331618"/>
                  </a:cxn>
                </a:cxnLst>
                <a:rect l="0" t="0" r="0" b="0"/>
                <a:pathLst>
                  <a:path w="447" h="1491">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alpha val="100000"/>
                </a:schemeClr>
              </a:solidFill>
              <a:ln w="9525">
                <a:noFill/>
              </a:ln>
            </p:spPr>
            <p:txBody>
              <a:bodyPr/>
              <a:lstStyle/>
              <a:p>
                <a:endParaRPr lang="en-US"/>
              </a:p>
            </p:txBody>
          </p:sp>
          <p:sp>
            <p:nvSpPr>
              <p:cNvPr id="5200" name="Google Shape;238;p3"/>
              <p:cNvSpPr/>
              <p:nvPr/>
            </p:nvSpPr>
            <p:spPr>
              <a:xfrm>
                <a:off x="950896" y="2001408"/>
                <a:ext cx="62271" cy="34059"/>
              </a:xfrm>
              <a:custGeom>
                <a:avLst/>
                <a:gdLst/>
                <a:ahLst/>
                <a:cxnLst>
                  <a:cxn ang="0">
                    <a:pos x="2147483646" y="33332866"/>
                  </a:cxn>
                  <a:cxn ang="0">
                    <a:pos x="2147483646" y="2147483646"/>
                  </a:cxn>
                  <a:cxn ang="0">
                    <a:pos x="2147483646" y="2147483646"/>
                  </a:cxn>
                  <a:cxn ang="0">
                    <a:pos x="2147483646" y="2147483646"/>
                  </a:cxn>
                  <a:cxn ang="0">
                    <a:pos x="2147483646" y="2147483646"/>
                  </a:cxn>
                  <a:cxn ang="0">
                    <a:pos x="2147483646" y="2147483646"/>
                  </a:cxn>
                  <a:cxn ang="0">
                    <a:pos x="2147483646" y="33332866"/>
                  </a:cxn>
                  <a:cxn ang="0">
                    <a:pos x="2147483646" y="33332866"/>
                  </a:cxn>
                </a:cxnLst>
                <a:rect l="0" t="0" r="0" b="0"/>
                <a:pathLst>
                  <a:path w="1949" h="1066">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alpha val="100000"/>
                </a:schemeClr>
              </a:solidFill>
              <a:ln w="9525">
                <a:noFill/>
              </a:ln>
            </p:spPr>
            <p:txBody>
              <a:bodyPr/>
              <a:lstStyle/>
              <a:p>
                <a:endParaRPr lang="en-US"/>
              </a:p>
            </p:txBody>
          </p:sp>
          <p:sp>
            <p:nvSpPr>
              <p:cNvPr id="5201" name="Google Shape;239;p3"/>
              <p:cNvSpPr/>
              <p:nvPr/>
            </p:nvSpPr>
            <p:spPr>
              <a:xfrm>
                <a:off x="923483" y="1883030"/>
                <a:ext cx="68724" cy="14026"/>
              </a:xfrm>
              <a:custGeom>
                <a:avLst/>
                <a:gdLst/>
                <a:ahLst/>
                <a:cxnLst>
                  <a:cxn ang="0">
                    <a:pos x="2147483646" y="33332038"/>
                  </a:cxn>
                  <a:cxn ang="0">
                    <a:pos x="2147483646" y="2147483646"/>
                  </a:cxn>
                  <a:cxn ang="0">
                    <a:pos x="2147483646" y="2147483646"/>
                  </a:cxn>
                  <a:cxn ang="0">
                    <a:pos x="2147483646" y="2147483646"/>
                  </a:cxn>
                  <a:cxn ang="0">
                    <a:pos x="2147483646" y="2147483646"/>
                  </a:cxn>
                  <a:cxn ang="0">
                    <a:pos x="2147483646" y="100027713"/>
                  </a:cxn>
                  <a:cxn ang="0">
                    <a:pos x="2147483646" y="33332038"/>
                  </a:cxn>
                </a:cxnLst>
                <a:rect l="0" t="0" r="0" b="0"/>
                <a:pathLst>
                  <a:path w="2151" h="439">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alpha val="100000"/>
                </a:schemeClr>
              </a:solidFill>
              <a:ln w="9525">
                <a:noFill/>
              </a:ln>
            </p:spPr>
            <p:txBody>
              <a:bodyPr/>
              <a:lstStyle/>
              <a:p>
                <a:endParaRPr lang="en-US"/>
              </a:p>
            </p:txBody>
          </p:sp>
          <p:sp>
            <p:nvSpPr>
              <p:cNvPr id="5202" name="Google Shape;240;p3"/>
              <p:cNvSpPr/>
              <p:nvPr/>
            </p:nvSpPr>
            <p:spPr>
              <a:xfrm>
                <a:off x="918850" y="1768104"/>
                <a:ext cx="74507" cy="19170"/>
              </a:xfrm>
              <a:custGeom>
                <a:avLst/>
                <a:gdLst/>
                <a:ahLst/>
                <a:cxnLst>
                  <a:cxn ang="0">
                    <a:pos x="2147483646" y="33332253"/>
                  </a:cxn>
                  <a:cxn ang="0">
                    <a:pos x="2147483646" y="932615388"/>
                  </a:cxn>
                  <a:cxn ang="0">
                    <a:pos x="2147483646" y="2147483646"/>
                  </a:cxn>
                  <a:cxn ang="0">
                    <a:pos x="2147483646" y="2147483646"/>
                  </a:cxn>
                  <a:cxn ang="0">
                    <a:pos x="2147483646" y="2147483646"/>
                  </a:cxn>
                  <a:cxn ang="0">
                    <a:pos x="2147483646" y="2147483646"/>
                  </a:cxn>
                  <a:cxn ang="0">
                    <a:pos x="2147483646" y="33332253"/>
                  </a:cxn>
                </a:cxnLst>
                <a:rect l="0" t="0" r="0" b="0"/>
                <a:pathLst>
                  <a:path w="2332" h="60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alpha val="100000"/>
                </a:schemeClr>
              </a:solidFill>
              <a:ln w="9525">
                <a:noFill/>
              </a:ln>
            </p:spPr>
            <p:txBody>
              <a:bodyPr/>
              <a:lstStyle/>
              <a:p>
                <a:endParaRPr lang="en-US"/>
              </a:p>
            </p:txBody>
          </p:sp>
          <p:sp>
            <p:nvSpPr>
              <p:cNvPr id="5203" name="Google Shape;241;p3"/>
              <p:cNvSpPr/>
              <p:nvPr/>
            </p:nvSpPr>
            <p:spPr>
              <a:xfrm>
                <a:off x="1011505" y="1660877"/>
                <a:ext cx="34921" cy="38691"/>
              </a:xfrm>
              <a:custGeom>
                <a:avLst/>
                <a:gdLst/>
                <a:ahLst/>
                <a:cxnLst>
                  <a:cxn ang="0">
                    <a:pos x="2147483646" y="33331482"/>
                  </a:cxn>
                  <a:cxn ang="0">
                    <a:pos x="2147483646" y="133389251"/>
                  </a:cxn>
                  <a:cxn ang="0">
                    <a:pos x="1930826564" y="832557347"/>
                  </a:cxn>
                  <a:cxn ang="0">
                    <a:pos x="365729869" y="2147483646"/>
                  </a:cxn>
                  <a:cxn ang="0">
                    <a:pos x="2147483646" y="2147483646"/>
                  </a:cxn>
                  <a:cxn ang="0">
                    <a:pos x="2147483646" y="2147483646"/>
                  </a:cxn>
                  <a:cxn ang="0">
                    <a:pos x="2147483646" y="2147483646"/>
                  </a:cxn>
                  <a:cxn ang="0">
                    <a:pos x="2147483646" y="2147483646"/>
                  </a:cxn>
                  <a:cxn ang="0">
                    <a:pos x="2147483646" y="2147483646"/>
                  </a:cxn>
                  <a:cxn ang="0">
                    <a:pos x="2147483646" y="33331482"/>
                  </a:cxn>
                </a:cxnLst>
                <a:rect l="0" t="0" r="0" b="0"/>
                <a:pathLst>
                  <a:path w="1093" h="1211">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alpha val="100000"/>
                </a:schemeClr>
              </a:solidFill>
              <a:ln w="9525">
                <a:noFill/>
              </a:ln>
            </p:spPr>
            <p:txBody>
              <a:bodyPr/>
              <a:lstStyle/>
              <a:p>
                <a:endParaRPr lang="en-US"/>
              </a:p>
            </p:txBody>
          </p:sp>
        </p:grpSp>
        <p:sp>
          <p:nvSpPr>
            <p:cNvPr id="5153" name="Google Shape;242;p3"/>
            <p:cNvSpPr/>
            <p:nvPr/>
          </p:nvSpPr>
          <p:spPr>
            <a:xfrm>
              <a:off x="430078" y="3408216"/>
              <a:ext cx="181622" cy="179557"/>
            </a:xfrm>
            <a:custGeom>
              <a:avLst/>
              <a:gdLst/>
              <a:ahLst/>
              <a:cxnLst>
                <a:cxn ang="0">
                  <a:pos x="2147483646" y="11802589"/>
                </a:cxn>
                <a:cxn ang="0">
                  <a:pos x="2147483646" y="23604530"/>
                </a:cxn>
                <a:cxn ang="0">
                  <a:pos x="2147483646" y="2147483646"/>
                </a:cxn>
                <a:cxn ang="0">
                  <a:pos x="2147483646" y="2147483646"/>
                </a:cxn>
                <a:cxn ang="0">
                  <a:pos x="2147483646" y="2147483646"/>
                </a:cxn>
                <a:cxn ang="0">
                  <a:pos x="456636704"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802589"/>
                </a:cxn>
              </a:cxnLst>
              <a:rect l="0" t="0" r="0" b="0"/>
              <a:pathLst>
                <a:path w="7736" h="6918">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alpha val="100000"/>
              </a:srgbClr>
            </a:solidFill>
            <a:ln w="9525">
              <a:noFill/>
            </a:ln>
          </p:spPr>
          <p:txBody>
            <a:bodyPr/>
            <a:lstStyle/>
            <a:p>
              <a:endParaRPr lang="en-US"/>
            </a:p>
          </p:txBody>
        </p:sp>
        <p:sp>
          <p:nvSpPr>
            <p:cNvPr id="92" name="Google Shape;243;p3"/>
            <p:cNvSpPr/>
            <p:nvPr/>
          </p:nvSpPr>
          <p:spPr>
            <a:xfrm>
              <a:off x="-4374" y="1171575"/>
              <a:ext cx="723812" cy="1113301"/>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55" name="Google Shape;244;p3"/>
            <p:cNvSpPr/>
            <p:nvPr/>
          </p:nvSpPr>
          <p:spPr>
            <a:xfrm>
              <a:off x="1022381" y="1609177"/>
              <a:ext cx="282477" cy="279259"/>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94" name="Google Shape;245;p3"/>
            <p:cNvSpPr/>
            <p:nvPr/>
          </p:nvSpPr>
          <p:spPr>
            <a:xfrm>
              <a:off x="719438" y="2178904"/>
              <a:ext cx="282540" cy="24528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57" name="Google Shape;246;p3"/>
            <p:cNvSpPr/>
            <p:nvPr/>
          </p:nvSpPr>
          <p:spPr>
            <a:xfrm>
              <a:off x="8381244" y="2954433"/>
              <a:ext cx="215369" cy="249248"/>
            </a:xfrm>
            <a:custGeom>
              <a:avLst/>
              <a:gdLst/>
              <a:ahLst/>
              <a:cxnLst>
                <a:cxn ang="0">
                  <a:pos x="2147483646" y="53393828"/>
                </a:cxn>
                <a:cxn ang="0">
                  <a:pos x="2147483646" y="107252820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53393828"/>
                </a:cxn>
              </a:cxnLst>
              <a:rect l="0" t="0" r="0" b="0"/>
              <a:pathLst>
                <a:path w="6128" h="7092">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alpha val="100000"/>
              </a:srgbClr>
            </a:solidFill>
            <a:ln w="9525">
              <a:noFill/>
            </a:ln>
          </p:spPr>
          <p:txBody>
            <a:bodyPr/>
            <a:lstStyle/>
            <a:p>
              <a:endParaRPr lang="en-US"/>
            </a:p>
          </p:txBody>
        </p:sp>
        <p:sp>
          <p:nvSpPr>
            <p:cNvPr id="5158" name="Google Shape;247;p3"/>
            <p:cNvSpPr/>
            <p:nvPr/>
          </p:nvSpPr>
          <p:spPr>
            <a:xfrm>
              <a:off x="8600826" y="3205752"/>
              <a:ext cx="136503" cy="157977"/>
            </a:xfrm>
            <a:custGeom>
              <a:avLst/>
              <a:gdLst/>
              <a:ahLst/>
              <a:cxnLst>
                <a:cxn ang="0">
                  <a:pos x="2147483646" y="53394117"/>
                </a:cxn>
                <a:cxn ang="0">
                  <a:pos x="2147483646" y="697212810"/>
                </a:cxn>
                <a:cxn ang="0">
                  <a:pos x="2147483646" y="2147483646"/>
                </a:cxn>
                <a:cxn ang="0">
                  <a:pos x="1876523681"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53394117"/>
                </a:cxn>
              </a:cxnLst>
              <a:rect l="0" t="0" r="0" b="0"/>
              <a:pathLst>
                <a:path w="3884" h="4495">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alpha val="100000"/>
              </a:srgbClr>
            </a:solidFill>
            <a:ln w="9525">
              <a:noFill/>
            </a:ln>
          </p:spPr>
          <p:txBody>
            <a:bodyPr/>
            <a:lstStyle/>
            <a:p>
              <a:endParaRPr lang="en-US"/>
            </a:p>
          </p:txBody>
        </p:sp>
        <p:sp>
          <p:nvSpPr>
            <p:cNvPr id="5159" name="Google Shape;248;p3"/>
            <p:cNvSpPr/>
            <p:nvPr/>
          </p:nvSpPr>
          <p:spPr>
            <a:xfrm rot="737986">
              <a:off x="883061" y="2833044"/>
              <a:ext cx="373567" cy="49300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78573924"/>
                </a:cxn>
                <a:cxn ang="0">
                  <a:pos x="2147483646" y="940817737"/>
                </a:cxn>
                <a:cxn ang="0">
                  <a:pos x="2147483646" y="314297099"/>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78573924"/>
                </a:cxn>
              </a:cxnLst>
              <a:rect l="0" t="0" r="0" b="0"/>
              <a:pathLst>
                <a:path w="9852" h="13001">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tx1">
                <a:alpha val="100000"/>
              </a:schemeClr>
            </a:solidFill>
            <a:ln w="9525">
              <a:noFill/>
            </a:ln>
          </p:spPr>
          <p:txBody>
            <a:bodyPr/>
            <a:lstStyle/>
            <a:p>
              <a:endParaRPr lang="en-US"/>
            </a:p>
          </p:txBody>
        </p:sp>
        <p:sp>
          <p:nvSpPr>
            <p:cNvPr id="5160" name="Google Shape;249;p3"/>
            <p:cNvSpPr/>
            <p:nvPr/>
          </p:nvSpPr>
          <p:spPr>
            <a:xfrm>
              <a:off x="180524" y="221400"/>
              <a:ext cx="181624" cy="179534"/>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520712671"/>
                </a:cxn>
                <a:cxn ang="0">
                  <a:pos x="2147483646" y="136438487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974730723"/>
                </a:cxn>
                <a:cxn ang="0">
                  <a:pos x="2147483646" y="1669557796"/>
                </a:cxn>
                <a:cxn ang="0">
                  <a:pos x="2147483646" y="59253612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99" name="Google Shape;250;p3"/>
            <p:cNvSpPr/>
            <p:nvPr/>
          </p:nvSpPr>
          <p:spPr>
            <a:xfrm>
              <a:off x="7571831" y="267838"/>
              <a:ext cx="274604" cy="239329"/>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5162" name="Google Shape;251;p3"/>
            <p:cNvGrpSpPr/>
            <p:nvPr/>
          </p:nvGrpSpPr>
          <p:grpSpPr>
            <a:xfrm rot="-3165896" flipH="1">
              <a:off x="8296524" y="1549869"/>
              <a:ext cx="445159" cy="715100"/>
              <a:chOff x="304350" y="3911000"/>
              <a:chExt cx="581394" cy="933655"/>
            </a:xfrm>
          </p:grpSpPr>
          <p:sp>
            <p:nvSpPr>
              <p:cNvPr id="120" name="Google Shape;252;p3"/>
              <p:cNvSpPr/>
              <p:nvPr/>
            </p:nvSpPr>
            <p:spPr>
              <a:xfrm>
                <a:off x="318149" y="4004635"/>
                <a:ext cx="90195" cy="113984"/>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1" name="Google Shape;253;p3"/>
              <p:cNvSpPr/>
              <p:nvPr/>
            </p:nvSpPr>
            <p:spPr>
              <a:xfrm>
                <a:off x="440732" y="4040936"/>
                <a:ext cx="96416" cy="155432"/>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2" name="Google Shape;254;p3"/>
              <p:cNvSpPr/>
              <p:nvPr/>
            </p:nvSpPr>
            <p:spPr>
              <a:xfrm>
                <a:off x="297545" y="4185204"/>
                <a:ext cx="144624" cy="109838"/>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3" name="Google Shape;255;p3"/>
              <p:cNvSpPr/>
              <p:nvPr/>
            </p:nvSpPr>
            <p:spPr>
              <a:xfrm>
                <a:off x="505805" y="4204865"/>
                <a:ext cx="111967" cy="188592"/>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4" name="Google Shape;256;p3"/>
              <p:cNvSpPr/>
              <p:nvPr/>
            </p:nvSpPr>
            <p:spPr>
              <a:xfrm>
                <a:off x="308707" y="4383811"/>
                <a:ext cx="234818" cy="118128"/>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5" name="Google Shape;257;p3"/>
              <p:cNvSpPr/>
              <p:nvPr/>
            </p:nvSpPr>
            <p:spPr>
              <a:xfrm>
                <a:off x="603585" y="4328199"/>
                <a:ext cx="116632" cy="217605"/>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6" name="Google Shape;258;p3"/>
              <p:cNvSpPr/>
              <p:nvPr/>
            </p:nvSpPr>
            <p:spPr>
              <a:xfrm>
                <a:off x="350618" y="4537385"/>
                <a:ext cx="298578" cy="103622"/>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7" name="Google Shape;259;p3"/>
              <p:cNvSpPr/>
              <p:nvPr/>
            </p:nvSpPr>
            <p:spPr>
              <a:xfrm>
                <a:off x="726747" y="4505250"/>
                <a:ext cx="129073" cy="190664"/>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8" name="Google Shape;260;p3"/>
              <p:cNvSpPr/>
              <p:nvPr/>
            </p:nvSpPr>
            <p:spPr>
              <a:xfrm>
                <a:off x="435799" y="4684143"/>
                <a:ext cx="329680" cy="87042"/>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91" name="Google Shape;261;p3"/>
              <p:cNvSpPr/>
              <p:nvPr/>
            </p:nvSpPr>
            <p:spPr>
              <a:xfrm>
                <a:off x="402349" y="3911000"/>
                <a:ext cx="483395" cy="93365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1000" h="21246">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tx1">
                  <a:alpha val="100000"/>
                </a:schemeClr>
              </a:solidFill>
              <a:ln w="9525">
                <a:noFill/>
              </a:ln>
            </p:spPr>
            <p:txBody>
              <a:bodyPr/>
              <a:lstStyle/>
              <a:p>
                <a:endParaRPr lang="en-US"/>
              </a:p>
            </p:txBody>
          </p:sp>
        </p:grpSp>
        <p:sp>
          <p:nvSpPr>
            <p:cNvPr id="5163" name="Google Shape;262;p3"/>
            <p:cNvSpPr/>
            <p:nvPr/>
          </p:nvSpPr>
          <p:spPr>
            <a:xfrm>
              <a:off x="8129686" y="327349"/>
              <a:ext cx="181624" cy="179534"/>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520712671"/>
                </a:cxn>
                <a:cxn ang="0">
                  <a:pos x="2147483646" y="136438487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974730723"/>
                </a:cxn>
                <a:cxn ang="0">
                  <a:pos x="2147483646" y="1669557796"/>
                </a:cxn>
                <a:cxn ang="0">
                  <a:pos x="2147483646" y="59253612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5164" name="Google Shape;263;p3"/>
            <p:cNvSpPr/>
            <p:nvPr/>
          </p:nvSpPr>
          <p:spPr>
            <a:xfrm rot="-2400990">
              <a:off x="8293721" y="775507"/>
              <a:ext cx="274116" cy="15896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sp>
          <p:nvSpPr>
            <p:cNvPr id="5165" name="Google Shape;264;p3"/>
            <p:cNvSpPr/>
            <p:nvPr/>
          </p:nvSpPr>
          <p:spPr>
            <a:xfrm rot="-1269684">
              <a:off x="8200397" y="2273670"/>
              <a:ext cx="401241" cy="56538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2330" h="17374">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alpha val="100000"/>
              </a:srgbClr>
            </a:solidFill>
            <a:ln w="9525">
              <a:noFill/>
            </a:ln>
          </p:spPr>
          <p:txBody>
            <a:bodyPr/>
            <a:lstStyle/>
            <a:p>
              <a:endParaRPr lang="en-US"/>
            </a:p>
          </p:txBody>
        </p:sp>
        <p:sp>
          <p:nvSpPr>
            <p:cNvPr id="5166" name="Google Shape;265;p3"/>
            <p:cNvSpPr/>
            <p:nvPr/>
          </p:nvSpPr>
          <p:spPr>
            <a:xfrm>
              <a:off x="232439" y="4150249"/>
              <a:ext cx="250093" cy="226164"/>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1350379017"/>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135" h="5548">
                  <a:moveTo>
                    <a:pt x="4708" y="0"/>
                  </a:moveTo>
                  <a:cubicBezTo>
                    <a:pt x="4451" y="0"/>
                    <a:pt x="4174" y="126"/>
                    <a:pt x="3951" y="285"/>
                  </a:cubicBezTo>
                  <a:cubicBezTo>
                    <a:pt x="3481" y="624"/>
                    <a:pt x="3308" y="1237"/>
                    <a:pt x="3223" y="1798"/>
                  </a:cubicBez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alpha val="100000"/>
              </a:schemeClr>
            </a:solidFill>
            <a:ln w="9525">
              <a:noFill/>
            </a:ln>
          </p:spPr>
          <p:txBody>
            <a:bodyPr/>
            <a:lstStyle/>
            <a:p>
              <a:endParaRPr lang="en-US"/>
            </a:p>
          </p:txBody>
        </p:sp>
        <p:sp>
          <p:nvSpPr>
            <p:cNvPr id="5167" name="Google Shape;266;p3"/>
            <p:cNvSpPr/>
            <p:nvPr/>
          </p:nvSpPr>
          <p:spPr>
            <a:xfrm rot="-2401089">
              <a:off x="289995" y="2838395"/>
              <a:ext cx="336282" cy="19501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nvGrpSpPr>
            <p:cNvPr id="5168" name="Google Shape;267;p3"/>
            <p:cNvGrpSpPr/>
            <p:nvPr/>
          </p:nvGrpSpPr>
          <p:grpSpPr>
            <a:xfrm>
              <a:off x="584943" y="3766648"/>
              <a:ext cx="881836" cy="929636"/>
              <a:chOff x="2553549" y="1320203"/>
              <a:chExt cx="470564" cy="580913"/>
            </a:xfrm>
          </p:grpSpPr>
          <p:sp>
            <p:nvSpPr>
              <p:cNvPr id="108" name="Google Shape;268;p3"/>
              <p:cNvSpPr/>
              <p:nvPr/>
            </p:nvSpPr>
            <p:spPr>
              <a:xfrm>
                <a:off x="2562639" y="1336231"/>
                <a:ext cx="452306" cy="322171"/>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5171" name="Google Shape;269;p3"/>
              <p:cNvGrpSpPr/>
              <p:nvPr/>
            </p:nvGrpSpPr>
            <p:grpSpPr>
              <a:xfrm>
                <a:off x="2553549" y="1320203"/>
                <a:ext cx="470564" cy="580913"/>
                <a:chOff x="2555011" y="1332053"/>
                <a:chExt cx="470564" cy="580913"/>
              </a:xfrm>
            </p:grpSpPr>
            <p:grpSp>
              <p:nvGrpSpPr>
                <p:cNvPr id="5172" name="Google Shape;270;p3"/>
                <p:cNvGrpSpPr/>
                <p:nvPr/>
              </p:nvGrpSpPr>
              <p:grpSpPr>
                <a:xfrm>
                  <a:off x="2555011" y="1332053"/>
                  <a:ext cx="470564" cy="342462"/>
                  <a:chOff x="2555011" y="1332053"/>
                  <a:chExt cx="470564" cy="342462"/>
                </a:xfrm>
              </p:grpSpPr>
              <p:sp>
                <p:nvSpPr>
                  <p:cNvPr id="5175" name="Google Shape;271;p3"/>
                  <p:cNvSpPr/>
                  <p:nvPr/>
                </p:nvSpPr>
                <p:spPr>
                  <a:xfrm>
                    <a:off x="2770988" y="1547372"/>
                    <a:ext cx="103209" cy="126108"/>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292" h="288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tx1">
                      <a:alpha val="100000"/>
                    </a:schemeClr>
                  </a:solidFill>
                  <a:ln w="9525">
                    <a:noFill/>
                  </a:ln>
                </p:spPr>
                <p:txBody>
                  <a:bodyPr/>
                  <a:lstStyle/>
                  <a:p>
                    <a:endParaRPr lang="en-US"/>
                  </a:p>
                </p:txBody>
              </p:sp>
              <p:grpSp>
                <p:nvGrpSpPr>
                  <p:cNvPr id="5176" name="Google Shape;272;p3"/>
                  <p:cNvGrpSpPr/>
                  <p:nvPr/>
                </p:nvGrpSpPr>
                <p:grpSpPr>
                  <a:xfrm>
                    <a:off x="2555011" y="1332053"/>
                    <a:ext cx="470564" cy="342462"/>
                    <a:chOff x="2555011" y="1332053"/>
                    <a:chExt cx="470564" cy="342462"/>
                  </a:xfrm>
                </p:grpSpPr>
                <p:sp>
                  <p:nvSpPr>
                    <p:cNvPr id="5177" name="Google Shape;273;p3"/>
                    <p:cNvSpPr/>
                    <p:nvPr/>
                  </p:nvSpPr>
                  <p:spPr>
                    <a:xfrm>
                      <a:off x="2765855" y="1336081"/>
                      <a:ext cx="250412" cy="218543"/>
                    </a:xfrm>
                    <a:custGeom>
                      <a:avLst/>
                      <a:gdLst/>
                      <a:ahLst/>
                      <a:cxnLst>
                        <a:cxn ang="0">
                          <a:pos x="2147483646" y="0"/>
                        </a:cxn>
                        <a:cxn ang="0">
                          <a:pos x="2147483646" y="32347985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561" h="4991">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tx1">
                        <a:alpha val="100000"/>
                      </a:schemeClr>
                    </a:solidFill>
                    <a:ln w="9525">
                      <a:noFill/>
                    </a:ln>
                  </p:spPr>
                  <p:txBody>
                    <a:bodyPr/>
                    <a:lstStyle/>
                    <a:p>
                      <a:endParaRPr lang="en-US"/>
                    </a:p>
                  </p:txBody>
                </p:sp>
                <p:sp>
                  <p:nvSpPr>
                    <p:cNvPr id="5178" name="Google Shape;274;p3"/>
                    <p:cNvSpPr/>
                    <p:nvPr/>
                  </p:nvSpPr>
                  <p:spPr>
                    <a:xfrm>
                      <a:off x="2858307" y="1334461"/>
                      <a:ext cx="163144" cy="340054"/>
                    </a:xfrm>
                    <a:custGeom>
                      <a:avLst/>
                      <a:gdLst/>
                      <a:ahLst/>
                      <a:cxnLst>
                        <a:cxn ang="0">
                          <a:pos x="2147483646" y="161783909"/>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909"/>
                        </a:cxn>
                      </a:cxnLst>
                      <a:rect l="0" t="0" r="0" b="0"/>
                      <a:pathLst>
                        <a:path w="3623" h="7766">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tx1">
                        <a:alpha val="100000"/>
                      </a:schemeClr>
                    </a:solidFill>
                    <a:ln w="9525">
                      <a:noFill/>
                    </a:ln>
                  </p:spPr>
                  <p:txBody>
                    <a:bodyPr/>
                    <a:lstStyle/>
                    <a:p>
                      <a:endParaRPr lang="en-US"/>
                    </a:p>
                  </p:txBody>
                </p:sp>
                <p:sp>
                  <p:nvSpPr>
                    <p:cNvPr id="5179" name="Google Shape;275;p3"/>
                    <p:cNvSpPr/>
                    <p:nvPr/>
                  </p:nvSpPr>
                  <p:spPr>
                    <a:xfrm>
                      <a:off x="2555011" y="1332053"/>
                      <a:ext cx="470564" cy="154044"/>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836"/>
                        </a:cxn>
                        <a:cxn ang="0">
                          <a:pos x="2147483646" y="1929958294"/>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836"/>
                        </a:cxn>
                      </a:cxnLst>
                      <a:rect l="0" t="0" r="0" b="0"/>
                      <a:pathLst>
                        <a:path w="10450" h="3518">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tx1">
                        <a:alpha val="100000"/>
                      </a:schemeClr>
                    </a:solidFill>
                    <a:ln w="9525">
                      <a:noFill/>
                    </a:ln>
                  </p:spPr>
                  <p:txBody>
                    <a:bodyPr/>
                    <a:lstStyle/>
                    <a:p>
                      <a:endParaRPr lang="en-US"/>
                    </a:p>
                  </p:txBody>
                </p:sp>
                <p:sp>
                  <p:nvSpPr>
                    <p:cNvPr id="5180" name="Google Shape;276;p3"/>
                    <p:cNvSpPr/>
                    <p:nvPr/>
                  </p:nvSpPr>
                  <p:spPr>
                    <a:xfrm>
                      <a:off x="2699927" y="1480240"/>
                      <a:ext cx="81820" cy="147870"/>
                    </a:xfrm>
                    <a:custGeom>
                      <a:avLst/>
                      <a:gdLst/>
                      <a:ahLst/>
                      <a:cxnLst>
                        <a:cxn ang="0">
                          <a:pos x="2147483646" y="16178090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902"/>
                        </a:cxn>
                      </a:cxnLst>
                      <a:rect l="0" t="0" r="0" b="0"/>
                      <a:pathLst>
                        <a:path w="1817" h="3377">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cubicBezTo>
                            <a:pt x="385" y="1932"/>
                            <a:pt x="455" y="915"/>
                            <a:pt x="219" y="44"/>
                          </a:cubicBezTo>
                          <a:cubicBezTo>
                            <a:pt x="212" y="20"/>
                            <a:pt x="192" y="1"/>
                            <a:pt x="173" y="1"/>
                          </a:cubicBezTo>
                          <a:close/>
                        </a:path>
                      </a:pathLst>
                    </a:custGeom>
                    <a:solidFill>
                      <a:schemeClr val="tx1">
                        <a:alpha val="100000"/>
                      </a:schemeClr>
                    </a:solidFill>
                    <a:ln w="9525">
                      <a:noFill/>
                    </a:ln>
                  </p:spPr>
                  <p:txBody>
                    <a:bodyPr/>
                    <a:lstStyle/>
                    <a:p>
                      <a:endParaRPr lang="en-US"/>
                    </a:p>
                  </p:txBody>
                </p:sp>
                <p:sp>
                  <p:nvSpPr>
                    <p:cNvPr id="5181" name="Google Shape;277;p3"/>
                    <p:cNvSpPr/>
                    <p:nvPr/>
                  </p:nvSpPr>
                  <p:spPr>
                    <a:xfrm>
                      <a:off x="2707988" y="1577894"/>
                      <a:ext cx="91861" cy="50487"/>
                    </a:xfrm>
                    <a:custGeom>
                      <a:avLst/>
                      <a:gdLst/>
                      <a:ahLst/>
                      <a:cxnLst>
                        <a:cxn ang="0">
                          <a:pos x="2147483646" y="161783731"/>
                        </a:cxn>
                        <a:cxn ang="0">
                          <a:pos x="2147483646" y="32348120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731"/>
                        </a:cxn>
                      </a:cxnLst>
                      <a:rect l="0" t="0" r="0" b="0"/>
                      <a:pathLst>
                        <a:path w="2040" h="1153">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tx1">
                        <a:alpha val="100000"/>
                      </a:schemeClr>
                    </a:solidFill>
                    <a:ln w="9525">
                      <a:noFill/>
                    </a:ln>
                  </p:spPr>
                  <p:txBody>
                    <a:bodyPr/>
                    <a:lstStyle/>
                    <a:p>
                      <a:endParaRPr lang="en-US"/>
                    </a:p>
                  </p:txBody>
                </p:sp>
              </p:grpSp>
            </p:grpSp>
            <p:sp>
              <p:nvSpPr>
                <p:cNvPr id="5173" name="Google Shape;278;p3"/>
                <p:cNvSpPr/>
                <p:nvPr/>
              </p:nvSpPr>
              <p:spPr>
                <a:xfrm>
                  <a:off x="2749147" y="1675022"/>
                  <a:ext cx="248385" cy="157372"/>
                </a:xfrm>
                <a:custGeom>
                  <a:avLst/>
                  <a:gdLst/>
                  <a:ahLst/>
                  <a:cxnLst>
                    <a:cxn ang="0">
                      <a:pos x="2147483646" y="161781175"/>
                    </a:cxn>
                    <a:cxn ang="0">
                      <a:pos x="2147483646" y="2091747245"/>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175"/>
                    </a:cxn>
                  </a:cxnLst>
                  <a:rect l="0" t="0" r="0" b="0"/>
                  <a:pathLst>
                    <a:path w="5516" h="3594">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tx1">
                    <a:alpha val="100000"/>
                  </a:schemeClr>
                </a:solidFill>
                <a:ln w="9525">
                  <a:noFill/>
                </a:ln>
              </p:spPr>
              <p:txBody>
                <a:bodyPr/>
                <a:lstStyle/>
                <a:p>
                  <a:endParaRPr lang="en-US"/>
                </a:p>
              </p:txBody>
            </p:sp>
            <p:sp>
              <p:nvSpPr>
                <p:cNvPr id="5174" name="Google Shape;279;p3"/>
                <p:cNvSpPr/>
                <p:nvPr/>
              </p:nvSpPr>
              <p:spPr>
                <a:xfrm>
                  <a:off x="2696099" y="1718462"/>
                  <a:ext cx="174311" cy="194504"/>
                </a:xfrm>
                <a:custGeom>
                  <a:avLst/>
                  <a:gdLst/>
                  <a:ahLst/>
                  <a:cxnLst>
                    <a:cxn ang="0">
                      <a:pos x="2147483646" y="0"/>
                    </a:cxn>
                    <a:cxn ang="0">
                      <a:pos x="2147483646" y="64335123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3871" h="4442">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tx1">
                    <a:alpha val="100000"/>
                  </a:schemeClr>
                </a:solidFill>
                <a:ln w="9525">
                  <a:noFill/>
                </a:ln>
              </p:spPr>
              <p:txBody>
                <a:bodyPr/>
                <a:lstStyle/>
                <a:p>
                  <a:endParaRPr lang="en-US"/>
                </a:p>
              </p:txBody>
            </p:sp>
          </p:grpSp>
        </p:grpSp>
        <p:sp>
          <p:nvSpPr>
            <p:cNvPr id="5169" name="Google Shape;280;p3"/>
            <p:cNvSpPr/>
            <p:nvPr/>
          </p:nvSpPr>
          <p:spPr>
            <a:xfrm rot="-2400963">
              <a:off x="497042" y="4763077"/>
              <a:ext cx="205277" cy="11904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sp>
        <p:nvSpPr>
          <p:cNvPr id="143" name="Google Shape;143;p3"/>
          <p:cNvSpPr txBox="1">
            <a:spLocks noGrp="1"/>
          </p:cNvSpPr>
          <p:nvPr>
            <p:ph type="title"/>
          </p:nvPr>
        </p:nvSpPr>
        <p:spPr>
          <a:xfrm>
            <a:off x="2073700" y="3734767"/>
            <a:ext cx="4996500" cy="1122400"/>
          </a:xfrm>
          <a:prstGeom prst="rect">
            <a:avLst/>
          </a:prstGeom>
        </p:spPr>
        <p:txBody>
          <a:bodyPr spcFirstLastPara="1" lIns="91425" tIns="91425" rIns="91425" bIns="91425" anchor="ctr">
            <a:noAutofit/>
          </a:bodyPr>
          <a:lstStyle>
            <a:lvl1pPr lvl="0" algn="ctr">
              <a:spcBef>
                <a:spcPts val="0"/>
              </a:spcBef>
              <a:spcAft>
                <a:spcPts val="0"/>
              </a:spcAft>
              <a:buSzPts val="54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4" name="Google Shape;144;p3"/>
          <p:cNvSpPr txBox="1">
            <a:spLocks noGrp="1"/>
          </p:cNvSpPr>
          <p:nvPr>
            <p:ph type="subTitle" idx="1"/>
          </p:nvPr>
        </p:nvSpPr>
        <p:spPr>
          <a:xfrm>
            <a:off x="3031050" y="4734500"/>
            <a:ext cx="3081900" cy="791200"/>
          </a:xfrm>
          <a:prstGeom prst="rect">
            <a:avLst/>
          </a:prstGeom>
        </p:spPr>
        <p:txBody>
          <a:bodyPr spcFirstLastPara="1" lIns="91425" tIns="91425" rIns="91425" bIns="91425">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3"/>
          <p:cNvSpPr txBox="1">
            <a:spLocks noGrp="1"/>
          </p:cNvSpPr>
          <p:nvPr>
            <p:ph type="title" idx="2"/>
          </p:nvPr>
        </p:nvSpPr>
        <p:spPr>
          <a:xfrm>
            <a:off x="2920200" y="1584533"/>
            <a:ext cx="3303600" cy="1494400"/>
          </a:xfrm>
          <a:prstGeom prst="rect">
            <a:avLst/>
          </a:prstGeom>
        </p:spPr>
        <p:txBody>
          <a:bodyPr spcFirstLastPara="1" lIns="91425" tIns="91425" rIns="91425" bIns="91425" anchor="ctr">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
  <p:cSld name="Table of content">
    <p:bg>
      <p:bgPr>
        <a:solidFill>
          <a:schemeClr val="bg1"/>
        </a:solidFill>
        <a:effectLst/>
      </p:bgPr>
    </p:bg>
    <p:spTree>
      <p:nvGrpSpPr>
        <p:cNvPr id="1" name="Shape 531"/>
        <p:cNvGrpSpPr/>
        <p:nvPr/>
      </p:nvGrpSpPr>
      <p:grpSpPr>
        <a:xfrm>
          <a:off x="0" y="0"/>
          <a:ext cx="0" cy="0"/>
          <a:chOff x="0" y="0"/>
          <a:chExt cx="0" cy="0"/>
        </a:xfrm>
      </p:grpSpPr>
      <p:sp>
        <p:nvSpPr>
          <p:cNvPr id="18" name="Google Shape;532;p13"/>
          <p:cNvSpPr/>
          <p:nvPr/>
        </p:nvSpPr>
        <p:spPr>
          <a:xfrm rot="20699981">
            <a:off x="1136650" y="1687513"/>
            <a:ext cx="673100" cy="800100"/>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9" name="Google Shape;533;p13"/>
          <p:cNvSpPr/>
          <p:nvPr/>
        </p:nvSpPr>
        <p:spPr>
          <a:xfrm rot="20699981">
            <a:off x="1136650" y="3278188"/>
            <a:ext cx="673100" cy="8016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0" name="Google Shape;534;p13"/>
          <p:cNvSpPr/>
          <p:nvPr/>
        </p:nvSpPr>
        <p:spPr>
          <a:xfrm rot="20699981">
            <a:off x="1136650" y="4814888"/>
            <a:ext cx="673100" cy="800100"/>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1" name="Google Shape;535;p13"/>
          <p:cNvSpPr/>
          <p:nvPr/>
        </p:nvSpPr>
        <p:spPr>
          <a:xfrm rot="20699981">
            <a:off x="4984750" y="1687513"/>
            <a:ext cx="673100" cy="800100"/>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2" name="Google Shape;536;p13"/>
          <p:cNvSpPr/>
          <p:nvPr/>
        </p:nvSpPr>
        <p:spPr>
          <a:xfrm rot="20670211">
            <a:off x="4995863" y="3279775"/>
            <a:ext cx="652463" cy="798513"/>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3" name="Google Shape;537;p13"/>
          <p:cNvSpPr/>
          <p:nvPr/>
        </p:nvSpPr>
        <p:spPr>
          <a:xfrm>
            <a:off x="-4762" y="439738"/>
            <a:ext cx="641350" cy="1314450"/>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4" name="Google Shape;538;p13"/>
          <p:cNvSpPr/>
          <p:nvPr/>
        </p:nvSpPr>
        <p:spPr>
          <a:xfrm rot="10800000">
            <a:off x="8502650" y="5414963"/>
            <a:ext cx="641350" cy="1314450"/>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154" name="Google Shape;539;p13"/>
          <p:cNvSpPr/>
          <p:nvPr/>
        </p:nvSpPr>
        <p:spPr>
          <a:xfrm>
            <a:off x="130175" y="247650"/>
            <a:ext cx="250825" cy="3286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grpSp>
        <p:nvGrpSpPr>
          <p:cNvPr id="6155" name="Google Shape;540;p13"/>
          <p:cNvGrpSpPr/>
          <p:nvPr/>
        </p:nvGrpSpPr>
        <p:grpSpPr>
          <a:xfrm>
            <a:off x="242888" y="657225"/>
            <a:ext cx="939800" cy="785813"/>
            <a:chOff x="6925510" y="205316"/>
            <a:chExt cx="905688" cy="530354"/>
          </a:xfrm>
        </p:grpSpPr>
        <p:sp>
          <p:nvSpPr>
            <p:cNvPr id="27" name="Google Shape;541;p13"/>
            <p:cNvSpPr/>
            <p:nvPr/>
          </p:nvSpPr>
          <p:spPr>
            <a:xfrm>
              <a:off x="7093797" y="213887"/>
              <a:ext cx="567584" cy="515354"/>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173" name="Google Shape;542;p13"/>
            <p:cNvSpPr/>
            <p:nvPr/>
          </p:nvSpPr>
          <p:spPr>
            <a:xfrm>
              <a:off x="7077360" y="205316"/>
              <a:ext cx="624386" cy="530354"/>
            </a:xfrm>
            <a:custGeom>
              <a:avLst/>
              <a:gdLst/>
              <a:ahLst/>
              <a:cxnLst>
                <a:cxn ang="0">
                  <a:pos x="2147483646" y="161781615"/>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615"/>
                </a:cxn>
              </a:cxnLst>
              <a:rect l="0" t="0" r="0" b="0"/>
              <a:pathLst>
                <a:path w="13866" h="12112">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alpha val="100000"/>
              </a:srgbClr>
            </a:solidFill>
            <a:ln w="9525">
              <a:noFill/>
            </a:ln>
          </p:spPr>
          <p:txBody>
            <a:bodyPr/>
            <a:lstStyle/>
            <a:p>
              <a:endParaRPr lang="en-US"/>
            </a:p>
          </p:txBody>
        </p:sp>
        <p:sp>
          <p:nvSpPr>
            <p:cNvPr id="6174" name="Google Shape;543;p13"/>
            <p:cNvSpPr/>
            <p:nvPr/>
          </p:nvSpPr>
          <p:spPr>
            <a:xfrm>
              <a:off x="6925510" y="360379"/>
              <a:ext cx="905688" cy="259660"/>
            </a:xfrm>
            <a:custGeom>
              <a:avLst/>
              <a:gdLst/>
              <a:ahLst/>
              <a:cxnLst>
                <a:cxn ang="0">
                  <a:pos x="2147483646" y="16178381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812"/>
                </a:cxn>
              </a:cxnLst>
              <a:rect l="0" t="0" r="0" b="0"/>
              <a:pathLst>
                <a:path w="20113" h="593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alpha val="100000"/>
              </a:srgbClr>
            </a:solidFill>
            <a:ln w="9525">
              <a:noFill/>
            </a:ln>
          </p:spPr>
          <p:txBody>
            <a:bodyPr/>
            <a:lstStyle/>
            <a:p>
              <a:endParaRPr lang="en-US"/>
            </a:p>
          </p:txBody>
        </p:sp>
        <p:sp>
          <p:nvSpPr>
            <p:cNvPr id="6175" name="Google Shape;544;p13"/>
            <p:cNvSpPr/>
            <p:nvPr/>
          </p:nvSpPr>
          <p:spPr>
            <a:xfrm>
              <a:off x="7368361" y="296401"/>
              <a:ext cx="63222" cy="5552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404" h="1268">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alpha val="100000"/>
              </a:srgbClr>
            </a:solidFill>
            <a:ln w="9525">
              <a:noFill/>
            </a:ln>
          </p:spPr>
          <p:txBody>
            <a:bodyPr/>
            <a:lstStyle/>
            <a:p>
              <a:endParaRPr lang="en-US"/>
            </a:p>
          </p:txBody>
        </p:sp>
        <p:sp>
          <p:nvSpPr>
            <p:cNvPr id="6176" name="Google Shape;545;p13"/>
            <p:cNvSpPr/>
            <p:nvPr/>
          </p:nvSpPr>
          <p:spPr>
            <a:xfrm>
              <a:off x="7477926" y="310939"/>
              <a:ext cx="82855" cy="61609"/>
            </a:xfrm>
            <a:custGeom>
              <a:avLst/>
              <a:gdLst/>
              <a:ahLst/>
              <a:cxnLst>
                <a:cxn ang="0">
                  <a:pos x="2147483646" y="161781687"/>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687"/>
                </a:cxn>
              </a:cxnLst>
              <a:rect l="0" t="0" r="0" b="0"/>
              <a:pathLst>
                <a:path w="1840" h="1407">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alpha val="100000"/>
              </a:srgbClr>
            </a:solidFill>
            <a:ln w="9525">
              <a:noFill/>
            </a:ln>
          </p:spPr>
          <p:txBody>
            <a:bodyPr/>
            <a:lstStyle/>
            <a:p>
              <a:endParaRPr lang="en-US"/>
            </a:p>
          </p:txBody>
        </p:sp>
        <p:sp>
          <p:nvSpPr>
            <p:cNvPr id="6177" name="Google Shape;546;p13"/>
            <p:cNvSpPr/>
            <p:nvPr/>
          </p:nvSpPr>
          <p:spPr>
            <a:xfrm>
              <a:off x="7504540" y="416781"/>
              <a:ext cx="57999" cy="46590"/>
            </a:xfrm>
            <a:custGeom>
              <a:avLst/>
              <a:gdLst/>
              <a:ahLst/>
              <a:cxnLst>
                <a:cxn ang="0">
                  <a:pos x="2147483646" y="0"/>
                </a:cxn>
                <a:cxn ang="0">
                  <a:pos x="2035279338"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288" h="1064">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alpha val="100000"/>
              </a:srgbClr>
            </a:solidFill>
            <a:ln w="9525">
              <a:noFill/>
            </a:ln>
          </p:spPr>
          <p:txBody>
            <a:bodyPr/>
            <a:lstStyle/>
            <a:p>
              <a:endParaRPr lang="en-US"/>
            </a:p>
          </p:txBody>
        </p:sp>
      </p:grpSp>
      <p:sp>
        <p:nvSpPr>
          <p:cNvPr id="6156" name="Google Shape;547;p13"/>
          <p:cNvSpPr/>
          <p:nvPr/>
        </p:nvSpPr>
        <p:spPr>
          <a:xfrm>
            <a:off x="1069975" y="365125"/>
            <a:ext cx="160338" cy="21113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171160137"/>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32880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6157" name="Google Shape;548;p13"/>
          <p:cNvSpPr/>
          <p:nvPr/>
        </p:nvSpPr>
        <p:spPr>
          <a:xfrm>
            <a:off x="242888" y="1609725"/>
            <a:ext cx="161925"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215520420"/>
              </a:cxn>
              <a:cxn ang="0">
                <a:pos x="2147483646" y="2147483646"/>
              </a:cxn>
              <a:cxn ang="0">
                <a:pos x="2147483646" y="2147483646"/>
              </a:cxn>
              <a:cxn ang="0">
                <a:pos x="2147483646" y="2147483646"/>
              </a:cxn>
              <a:cxn ang="0">
                <a:pos x="1274106359" y="2147483646"/>
              </a:cxn>
              <a:cxn ang="0">
                <a:pos x="1921203621"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83425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6158" name="Google Shape;549;p13"/>
          <p:cNvSpPr/>
          <p:nvPr/>
        </p:nvSpPr>
        <p:spPr>
          <a:xfrm>
            <a:off x="8505825" y="5086350"/>
            <a:ext cx="249238" cy="3286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36" name="Google Shape;550;p13"/>
          <p:cNvSpPr/>
          <p:nvPr/>
        </p:nvSpPr>
        <p:spPr>
          <a:xfrm>
            <a:off x="285750" y="6303963"/>
            <a:ext cx="149225" cy="185738"/>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6160" name="Google Shape;551;p13"/>
          <p:cNvGrpSpPr/>
          <p:nvPr/>
        </p:nvGrpSpPr>
        <p:grpSpPr>
          <a:xfrm rot="-932354">
            <a:off x="7658100" y="5553075"/>
            <a:ext cx="963613" cy="779463"/>
            <a:chOff x="478326" y="2825649"/>
            <a:chExt cx="1012293" cy="613511"/>
          </a:xfrm>
        </p:grpSpPr>
        <p:sp>
          <p:nvSpPr>
            <p:cNvPr id="6167" name="Google Shape;552;p13"/>
            <p:cNvSpPr/>
            <p:nvPr/>
          </p:nvSpPr>
          <p:spPr>
            <a:xfrm>
              <a:off x="564423" y="2973101"/>
              <a:ext cx="778453" cy="442090"/>
            </a:xfrm>
            <a:custGeom>
              <a:avLst/>
              <a:gdLst/>
              <a:ahLst/>
              <a:cxnLst>
                <a:cxn ang="0">
                  <a:pos x="2147483646" y="110924035"/>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4035"/>
                </a:cxn>
              </a:cxnLst>
              <a:rect l="0" t="0" r="0" b="0"/>
              <a:pathLst>
                <a:path w="19195" h="10901">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alpha val="100000"/>
              </a:schemeClr>
            </a:solidFill>
            <a:ln w="9525">
              <a:noFill/>
            </a:ln>
          </p:spPr>
          <p:txBody>
            <a:bodyPr/>
            <a:lstStyle/>
            <a:p>
              <a:endParaRPr lang="en-US"/>
            </a:p>
          </p:txBody>
        </p:sp>
        <p:sp>
          <p:nvSpPr>
            <p:cNvPr id="39" name="Google Shape;553;p13"/>
            <p:cNvSpPr/>
            <p:nvPr/>
          </p:nvSpPr>
          <p:spPr>
            <a:xfrm>
              <a:off x="477751" y="2825079"/>
              <a:ext cx="1012292" cy="58977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169" name="Google Shape;554;p13"/>
            <p:cNvSpPr/>
            <p:nvPr/>
          </p:nvSpPr>
          <p:spPr>
            <a:xfrm>
              <a:off x="679232" y="3102020"/>
              <a:ext cx="581396" cy="301932"/>
            </a:xfrm>
            <a:custGeom>
              <a:avLst/>
              <a:gdLst/>
              <a:ahLst/>
              <a:cxnLst>
                <a:cxn ang="0">
                  <a:pos x="2147483646" y="110924058"/>
                </a:cxn>
                <a:cxn ang="0">
                  <a:pos x="2147483646" y="2147483646"/>
                </a:cxn>
                <a:cxn ang="0">
                  <a:pos x="2147483646" y="2147483646"/>
                </a:cxn>
                <a:cxn ang="0">
                  <a:pos x="11092387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4058"/>
                </a:cxn>
              </a:cxnLst>
              <a:rect l="0" t="0" r="0" b="0"/>
              <a:pathLst>
                <a:path w="14336" h="7445">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alpha val="100000"/>
              </a:schemeClr>
            </a:solidFill>
            <a:ln w="9525">
              <a:noFill/>
            </a:ln>
          </p:spPr>
          <p:txBody>
            <a:bodyPr/>
            <a:lstStyle/>
            <a:p>
              <a:endParaRPr lang="en-US"/>
            </a:p>
          </p:txBody>
        </p:sp>
        <p:sp>
          <p:nvSpPr>
            <p:cNvPr id="6170" name="Google Shape;555;p13"/>
            <p:cNvSpPr/>
            <p:nvPr/>
          </p:nvSpPr>
          <p:spPr>
            <a:xfrm>
              <a:off x="663416" y="3082230"/>
              <a:ext cx="636957" cy="337093"/>
            </a:xfrm>
            <a:custGeom>
              <a:avLst/>
              <a:gdLst/>
              <a:ahLst/>
              <a:cxnLst>
                <a:cxn ang="0">
                  <a:pos x="2147483646" y="11092395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3956"/>
                </a:cxn>
              </a:cxnLst>
              <a:rect l="0" t="0" r="0" b="0"/>
              <a:pathLst>
                <a:path w="15706" h="8312">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alpha val="100000"/>
              </a:schemeClr>
            </a:solidFill>
            <a:ln w="9525">
              <a:noFill/>
            </a:ln>
          </p:spPr>
          <p:txBody>
            <a:bodyPr/>
            <a:lstStyle/>
            <a:p>
              <a:endParaRPr lang="en-US"/>
            </a:p>
          </p:txBody>
        </p:sp>
        <p:sp>
          <p:nvSpPr>
            <p:cNvPr id="6171" name="Google Shape;556;p13"/>
            <p:cNvSpPr/>
            <p:nvPr/>
          </p:nvSpPr>
          <p:spPr>
            <a:xfrm>
              <a:off x="547390" y="2947350"/>
              <a:ext cx="830810" cy="491810"/>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486" h="12127">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alpha val="100000"/>
              </a:schemeClr>
            </a:solidFill>
            <a:ln w="9525">
              <a:noFill/>
            </a:ln>
          </p:spPr>
          <p:txBody>
            <a:bodyPr/>
            <a:lstStyle/>
            <a:p>
              <a:endParaRPr lang="en-US"/>
            </a:p>
          </p:txBody>
        </p:sp>
      </p:grpSp>
      <p:sp>
        <p:nvSpPr>
          <p:cNvPr id="6161" name="Google Shape;557;p13"/>
          <p:cNvSpPr/>
          <p:nvPr/>
        </p:nvSpPr>
        <p:spPr>
          <a:xfrm>
            <a:off x="8350250" y="6432550"/>
            <a:ext cx="160338" cy="21113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171160137"/>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32880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6162" name="Google Shape;558;p13"/>
          <p:cNvSpPr/>
          <p:nvPr/>
        </p:nvSpPr>
        <p:spPr>
          <a:xfrm>
            <a:off x="7321550" y="6132513"/>
            <a:ext cx="160338"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215520420"/>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83425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6163" name="Google Shape;559;p13"/>
          <p:cNvSpPr/>
          <p:nvPr/>
        </p:nvSpPr>
        <p:spPr>
          <a:xfrm>
            <a:off x="8194675" y="306388"/>
            <a:ext cx="160338" cy="21113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171106007"/>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32861323"/>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6164" name="Google Shape;560;p13"/>
          <p:cNvSpPr/>
          <p:nvPr/>
        </p:nvSpPr>
        <p:spPr>
          <a:xfrm rot="2209237">
            <a:off x="8772525" y="762000"/>
            <a:ext cx="161925"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215520420"/>
              </a:cxn>
              <a:cxn ang="0">
                <a:pos x="2147483646" y="2147483646"/>
              </a:cxn>
              <a:cxn ang="0">
                <a:pos x="2147483646" y="2147483646"/>
              </a:cxn>
              <a:cxn ang="0">
                <a:pos x="2147483646" y="2147483646"/>
              </a:cxn>
              <a:cxn ang="0">
                <a:pos x="1274106359" y="2147483646"/>
              </a:cxn>
              <a:cxn ang="0">
                <a:pos x="1921203621"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83425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561" name="Google Shape;561;p13"/>
          <p:cNvSpPr txBox="1">
            <a:spLocks noGrp="1"/>
          </p:cNvSpPr>
          <p:nvPr>
            <p:ph type="subTitle" idx="1"/>
          </p:nvPr>
        </p:nvSpPr>
        <p:spPr>
          <a:xfrm>
            <a:off x="5221925" y="3959683"/>
            <a:ext cx="2713800" cy="749600"/>
          </a:xfrm>
          <a:prstGeom prst="rect">
            <a:avLst/>
          </a:prstGeom>
        </p:spPr>
        <p:txBody>
          <a:bodyPr spcFirstLastPara="1" lIns="91425" tIns="91425" rIns="91425" b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2" name="Google Shape;562;p13"/>
          <p:cNvSpPr txBox="1">
            <a:spLocks noGrp="1"/>
          </p:cNvSpPr>
          <p:nvPr>
            <p:ph type="subTitle" idx="2"/>
          </p:nvPr>
        </p:nvSpPr>
        <p:spPr>
          <a:xfrm>
            <a:off x="5221924" y="2392633"/>
            <a:ext cx="2713800" cy="749600"/>
          </a:xfrm>
          <a:prstGeom prst="rect">
            <a:avLst/>
          </a:prstGeom>
        </p:spPr>
        <p:txBody>
          <a:bodyPr spcFirstLastPara="1" lIns="91425" tIns="91425" rIns="91425" b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13"/>
          <p:cNvSpPr txBox="1">
            <a:spLocks noGrp="1"/>
          </p:cNvSpPr>
          <p:nvPr>
            <p:ph type="subTitle" idx="3"/>
          </p:nvPr>
        </p:nvSpPr>
        <p:spPr>
          <a:xfrm>
            <a:off x="5133898" y="1719072"/>
            <a:ext cx="2808000" cy="487200"/>
          </a:xfrm>
          <a:prstGeom prst="rect">
            <a:avLst/>
          </a:prstGeom>
        </p:spPr>
        <p:txBody>
          <a:bodyPr spcFirstLastPara="1" lIns="91425" tIns="91425" rIns="91425" bIns="91425">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4" name="Google Shape;564;p13"/>
          <p:cNvSpPr txBox="1">
            <a:spLocks noGrp="1"/>
          </p:cNvSpPr>
          <p:nvPr>
            <p:ph type="subTitle" idx="4"/>
          </p:nvPr>
        </p:nvSpPr>
        <p:spPr>
          <a:xfrm>
            <a:off x="5133898" y="3284229"/>
            <a:ext cx="2808000" cy="487200"/>
          </a:xfrm>
          <a:prstGeom prst="rect">
            <a:avLst/>
          </a:prstGeom>
        </p:spPr>
        <p:txBody>
          <a:bodyPr spcFirstLastPara="1" lIns="91425" tIns="91425" rIns="91425" bIns="91425">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5" name="Google Shape;565;p13"/>
          <p:cNvSpPr txBox="1">
            <a:spLocks noGrp="1"/>
          </p:cNvSpPr>
          <p:nvPr>
            <p:ph type="subTitle" idx="5"/>
          </p:nvPr>
        </p:nvSpPr>
        <p:spPr>
          <a:xfrm>
            <a:off x="1361999" y="3284229"/>
            <a:ext cx="2808000" cy="487200"/>
          </a:xfrm>
          <a:prstGeom prst="rect">
            <a:avLst/>
          </a:prstGeom>
        </p:spPr>
        <p:txBody>
          <a:bodyPr spcFirstLastPara="1" lIns="91425" tIns="91425" rIns="91425" bIns="91425">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6" name="Google Shape;566;p13"/>
          <p:cNvSpPr txBox="1">
            <a:spLocks noGrp="1"/>
          </p:cNvSpPr>
          <p:nvPr>
            <p:ph type="subTitle" idx="6"/>
          </p:nvPr>
        </p:nvSpPr>
        <p:spPr>
          <a:xfrm>
            <a:off x="1475000" y="2392633"/>
            <a:ext cx="2713800" cy="749600"/>
          </a:xfrm>
          <a:prstGeom prst="rect">
            <a:avLst/>
          </a:prstGeom>
        </p:spPr>
        <p:txBody>
          <a:bodyPr spcFirstLastPara="1" lIns="91425" tIns="91425" rIns="91425" b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7" name="Google Shape;567;p13"/>
          <p:cNvSpPr txBox="1">
            <a:spLocks noGrp="1"/>
          </p:cNvSpPr>
          <p:nvPr>
            <p:ph type="title"/>
          </p:nvPr>
        </p:nvSpPr>
        <p:spPr>
          <a:xfrm>
            <a:off x="713225" y="464655"/>
            <a:ext cx="7360800" cy="1007600"/>
          </a:xfrm>
          <a:prstGeom prst="rect">
            <a:avLst/>
          </a:prstGeom>
        </p:spPr>
        <p:txBody>
          <a:bodyPr spcFirstLastPara="1" lIns="91425" tIns="91425" rIns="91425" bIns="91425">
            <a:noAutofit/>
          </a:bodyPr>
          <a:lstStyle>
            <a:lvl1pPr lvl="0" algn="ctr" rtl="0">
              <a:spcBef>
                <a:spcPts val="0"/>
              </a:spcBef>
              <a:spcAft>
                <a:spcPts val="0"/>
              </a:spcAft>
              <a:buSzPts val="40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68" name="Google Shape;568;p13"/>
          <p:cNvSpPr txBox="1">
            <a:spLocks noGrp="1"/>
          </p:cNvSpPr>
          <p:nvPr>
            <p:ph type="subTitle" idx="7"/>
          </p:nvPr>
        </p:nvSpPr>
        <p:spPr>
          <a:xfrm>
            <a:off x="1302562" y="1719072"/>
            <a:ext cx="2808000" cy="487200"/>
          </a:xfrm>
          <a:prstGeom prst="rect">
            <a:avLst/>
          </a:prstGeom>
        </p:spPr>
        <p:txBody>
          <a:bodyPr spcFirstLastPara="1" lIns="91425" tIns="91425" rIns="91425" bIns="91425">
            <a:noAutofit/>
          </a:bodyPr>
          <a:lstStyle>
            <a:lvl1pPr lv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9" name="Google Shape;569;p13"/>
          <p:cNvSpPr txBox="1">
            <a:spLocks noGrp="1"/>
          </p:cNvSpPr>
          <p:nvPr>
            <p:ph type="subTitle" idx="8"/>
          </p:nvPr>
        </p:nvSpPr>
        <p:spPr>
          <a:xfrm>
            <a:off x="1302562" y="4852416"/>
            <a:ext cx="2808000" cy="487200"/>
          </a:xfrm>
          <a:prstGeom prst="rect">
            <a:avLst/>
          </a:prstGeom>
        </p:spPr>
        <p:txBody>
          <a:bodyPr spcFirstLastPara="1" lIns="91425" tIns="91425" rIns="91425" bIns="91425">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70" name="Google Shape;570;p13"/>
          <p:cNvSpPr txBox="1">
            <a:spLocks noGrp="1"/>
          </p:cNvSpPr>
          <p:nvPr>
            <p:ph type="subTitle" idx="9"/>
          </p:nvPr>
        </p:nvSpPr>
        <p:spPr>
          <a:xfrm>
            <a:off x="1475000" y="3956099"/>
            <a:ext cx="2713800" cy="749200"/>
          </a:xfrm>
          <a:prstGeom prst="rect">
            <a:avLst/>
          </a:prstGeom>
        </p:spPr>
        <p:txBody>
          <a:bodyPr spcFirstLastPara="1" lIns="91425" tIns="91425" rIns="91425" b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1" name="Google Shape;571;p13"/>
          <p:cNvSpPr txBox="1">
            <a:spLocks noGrp="1"/>
          </p:cNvSpPr>
          <p:nvPr>
            <p:ph type="subTitle" idx="13"/>
          </p:nvPr>
        </p:nvSpPr>
        <p:spPr>
          <a:xfrm>
            <a:off x="1475000" y="5547465"/>
            <a:ext cx="2713800" cy="749200"/>
          </a:xfrm>
          <a:prstGeom prst="rect">
            <a:avLst/>
          </a:prstGeom>
        </p:spPr>
        <p:txBody>
          <a:bodyPr spcFirstLastPara="1" lIns="91425" tIns="91425" rIns="91425" b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 name="Date Placeholder 1"/>
          <p:cNvSpPr>
            <a:spLocks noGrp="1"/>
          </p:cNvSpPr>
          <p:nvPr>
            <p:ph type="dt" sz="half" idx="14"/>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5"/>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6"/>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bg1"/>
        </a:solidFill>
        <a:effectLst/>
      </p:bgPr>
    </p:bg>
    <p:spTree>
      <p:nvGrpSpPr>
        <p:cNvPr id="1" name="Shape 856"/>
        <p:cNvGrpSpPr/>
        <p:nvPr/>
      </p:nvGrpSpPr>
      <p:grpSpPr>
        <a:xfrm>
          <a:off x="0" y="0"/>
          <a:ext cx="0" cy="0"/>
          <a:chOff x="0" y="0"/>
          <a:chExt cx="0" cy="0"/>
        </a:xfrm>
      </p:grpSpPr>
      <p:sp>
        <p:nvSpPr>
          <p:cNvPr id="18" name="Google Shape;857;p23"/>
          <p:cNvSpPr/>
          <p:nvPr/>
        </p:nvSpPr>
        <p:spPr>
          <a:xfrm flipH="1">
            <a:off x="8382000" y="476250"/>
            <a:ext cx="762000" cy="1562100"/>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9" name="Google Shape;858;p23"/>
          <p:cNvSpPr/>
          <p:nvPr/>
        </p:nvSpPr>
        <p:spPr>
          <a:xfrm rot="10800000" flipH="1">
            <a:off x="-4762" y="5414963"/>
            <a:ext cx="641350" cy="1314450"/>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7173" name="Google Shape;859;p23"/>
          <p:cNvSpPr/>
          <p:nvPr/>
        </p:nvSpPr>
        <p:spPr>
          <a:xfrm flipH="1">
            <a:off x="8686800" y="247650"/>
            <a:ext cx="296863" cy="3905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7174" name="Google Shape;860;p23"/>
          <p:cNvSpPr/>
          <p:nvPr/>
        </p:nvSpPr>
        <p:spPr>
          <a:xfrm flipH="1">
            <a:off x="8143875" y="1355725"/>
            <a:ext cx="190500" cy="2524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7175" name="Google Shape;861;p23"/>
          <p:cNvSpPr/>
          <p:nvPr/>
        </p:nvSpPr>
        <p:spPr>
          <a:xfrm flipH="1">
            <a:off x="8658225" y="1866900"/>
            <a:ext cx="190500" cy="2508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7176" name="Google Shape;862;p23"/>
          <p:cNvSpPr/>
          <p:nvPr/>
        </p:nvSpPr>
        <p:spPr>
          <a:xfrm flipH="1">
            <a:off x="384175" y="5086350"/>
            <a:ext cx="249238" cy="3286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24" name="Google Shape;863;p23"/>
          <p:cNvSpPr/>
          <p:nvPr/>
        </p:nvSpPr>
        <p:spPr>
          <a:xfrm flipH="1">
            <a:off x="8704263" y="6303963"/>
            <a:ext cx="150813" cy="185738"/>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7178" name="Google Shape;864;p23"/>
          <p:cNvGrpSpPr/>
          <p:nvPr/>
        </p:nvGrpSpPr>
        <p:grpSpPr>
          <a:xfrm rot="-932503">
            <a:off x="7539038" y="493713"/>
            <a:ext cx="1147762" cy="927100"/>
            <a:chOff x="478326" y="2825649"/>
            <a:chExt cx="1012293" cy="613511"/>
          </a:xfrm>
        </p:grpSpPr>
        <p:sp>
          <p:nvSpPr>
            <p:cNvPr id="7207" name="Google Shape;865;p23"/>
            <p:cNvSpPr/>
            <p:nvPr/>
          </p:nvSpPr>
          <p:spPr>
            <a:xfrm>
              <a:off x="564423" y="2973101"/>
              <a:ext cx="778453" cy="442090"/>
            </a:xfrm>
            <a:custGeom>
              <a:avLst/>
              <a:gdLst/>
              <a:ahLst/>
              <a:cxnLst>
                <a:cxn ang="0">
                  <a:pos x="2147483646" y="110924035"/>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4035"/>
                </a:cxn>
              </a:cxnLst>
              <a:rect l="0" t="0" r="0" b="0"/>
              <a:pathLst>
                <a:path w="19195" h="10901">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alpha val="100000"/>
              </a:schemeClr>
            </a:solidFill>
            <a:ln w="9525">
              <a:noFill/>
            </a:ln>
          </p:spPr>
          <p:txBody>
            <a:bodyPr/>
            <a:lstStyle/>
            <a:p>
              <a:endParaRPr lang="en-US"/>
            </a:p>
          </p:txBody>
        </p:sp>
        <p:sp>
          <p:nvSpPr>
            <p:cNvPr id="27" name="Google Shape;866;p23"/>
            <p:cNvSpPr/>
            <p:nvPr/>
          </p:nvSpPr>
          <p:spPr>
            <a:xfrm>
              <a:off x="478593" y="2825246"/>
              <a:ext cx="1012294" cy="589348"/>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7209" name="Google Shape;867;p23"/>
            <p:cNvSpPr/>
            <p:nvPr/>
          </p:nvSpPr>
          <p:spPr>
            <a:xfrm>
              <a:off x="679232" y="3102020"/>
              <a:ext cx="581396" cy="301932"/>
            </a:xfrm>
            <a:custGeom>
              <a:avLst/>
              <a:gdLst/>
              <a:ahLst/>
              <a:cxnLst>
                <a:cxn ang="0">
                  <a:pos x="2147483646" y="110924058"/>
                </a:cxn>
                <a:cxn ang="0">
                  <a:pos x="2147483646" y="2147483646"/>
                </a:cxn>
                <a:cxn ang="0">
                  <a:pos x="2147483646" y="2147483646"/>
                </a:cxn>
                <a:cxn ang="0">
                  <a:pos x="11092387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4058"/>
                </a:cxn>
              </a:cxnLst>
              <a:rect l="0" t="0" r="0" b="0"/>
              <a:pathLst>
                <a:path w="14336" h="7445">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alpha val="100000"/>
              </a:schemeClr>
            </a:solidFill>
            <a:ln w="9525">
              <a:noFill/>
            </a:ln>
          </p:spPr>
          <p:txBody>
            <a:bodyPr/>
            <a:lstStyle/>
            <a:p>
              <a:endParaRPr lang="en-US"/>
            </a:p>
          </p:txBody>
        </p:sp>
        <p:sp>
          <p:nvSpPr>
            <p:cNvPr id="7210" name="Google Shape;868;p23"/>
            <p:cNvSpPr/>
            <p:nvPr/>
          </p:nvSpPr>
          <p:spPr>
            <a:xfrm>
              <a:off x="663416" y="3082230"/>
              <a:ext cx="636957" cy="337093"/>
            </a:xfrm>
            <a:custGeom>
              <a:avLst/>
              <a:gdLst/>
              <a:ahLst/>
              <a:cxnLst>
                <a:cxn ang="0">
                  <a:pos x="2147483646" y="11092395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3956"/>
                </a:cxn>
              </a:cxnLst>
              <a:rect l="0" t="0" r="0" b="0"/>
              <a:pathLst>
                <a:path w="15706" h="8312">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alpha val="100000"/>
              </a:schemeClr>
            </a:solidFill>
            <a:ln w="9525">
              <a:noFill/>
            </a:ln>
          </p:spPr>
          <p:txBody>
            <a:bodyPr/>
            <a:lstStyle/>
            <a:p>
              <a:endParaRPr lang="en-US"/>
            </a:p>
          </p:txBody>
        </p:sp>
        <p:sp>
          <p:nvSpPr>
            <p:cNvPr id="7211" name="Google Shape;869;p23"/>
            <p:cNvSpPr/>
            <p:nvPr/>
          </p:nvSpPr>
          <p:spPr>
            <a:xfrm>
              <a:off x="547390" y="2947350"/>
              <a:ext cx="830810" cy="491810"/>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486" h="12127">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alpha val="100000"/>
              </a:schemeClr>
            </a:solidFill>
            <a:ln w="9525">
              <a:noFill/>
            </a:ln>
          </p:spPr>
          <p:txBody>
            <a:bodyPr/>
            <a:lstStyle/>
            <a:p>
              <a:endParaRPr lang="en-US"/>
            </a:p>
          </p:txBody>
        </p:sp>
      </p:grpSp>
      <p:sp>
        <p:nvSpPr>
          <p:cNvPr id="7179" name="Google Shape;870;p23"/>
          <p:cNvSpPr/>
          <p:nvPr/>
        </p:nvSpPr>
        <p:spPr>
          <a:xfrm flipH="1">
            <a:off x="628650" y="6432550"/>
            <a:ext cx="160338" cy="21113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171160137"/>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32880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7180" name="Google Shape;871;p23"/>
          <p:cNvSpPr/>
          <p:nvPr/>
        </p:nvSpPr>
        <p:spPr>
          <a:xfrm flipH="1">
            <a:off x="1657350" y="6132513"/>
            <a:ext cx="160338"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215520420"/>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83425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7181" name="Google Shape;872;p23"/>
          <p:cNvSpPr/>
          <p:nvPr/>
        </p:nvSpPr>
        <p:spPr>
          <a:xfrm flipH="1">
            <a:off x="784225" y="306388"/>
            <a:ext cx="160338" cy="21113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171106007"/>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32861323"/>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7182" name="Google Shape;873;p23"/>
          <p:cNvSpPr/>
          <p:nvPr/>
        </p:nvSpPr>
        <p:spPr>
          <a:xfrm rot="-2209237" flipH="1">
            <a:off x="206375" y="762000"/>
            <a:ext cx="160338"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215520420"/>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83425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grpSp>
        <p:nvGrpSpPr>
          <p:cNvPr id="7183" name="Google Shape;874;p23"/>
          <p:cNvGrpSpPr/>
          <p:nvPr/>
        </p:nvGrpSpPr>
        <p:grpSpPr>
          <a:xfrm flipH="1">
            <a:off x="617538" y="977900"/>
            <a:ext cx="904875" cy="1008063"/>
            <a:chOff x="-304950" y="1799125"/>
            <a:chExt cx="1469422" cy="1228432"/>
          </a:xfrm>
        </p:grpSpPr>
        <p:sp>
          <p:nvSpPr>
            <p:cNvPr id="36" name="Google Shape;875;p23"/>
            <p:cNvSpPr/>
            <p:nvPr/>
          </p:nvSpPr>
          <p:spPr>
            <a:xfrm>
              <a:off x="-304950" y="2354338"/>
              <a:ext cx="1180693" cy="673219"/>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7" name="Google Shape;876;p23"/>
            <p:cNvSpPr/>
            <p:nvPr/>
          </p:nvSpPr>
          <p:spPr>
            <a:xfrm>
              <a:off x="-21377" y="2114455"/>
              <a:ext cx="51559" cy="32887"/>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8" name="Google Shape;877;p23"/>
            <p:cNvSpPr/>
            <p:nvPr/>
          </p:nvSpPr>
          <p:spPr>
            <a:xfrm>
              <a:off x="422027" y="2290498"/>
              <a:ext cx="51559" cy="25150"/>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9" name="Google Shape;878;p23"/>
            <p:cNvSpPr/>
            <p:nvPr/>
          </p:nvSpPr>
          <p:spPr>
            <a:xfrm>
              <a:off x="839652" y="2338862"/>
              <a:ext cx="64449" cy="38691"/>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7197" name="Google Shape;879;p23"/>
            <p:cNvSpPr/>
            <p:nvPr/>
          </p:nvSpPr>
          <p:spPr>
            <a:xfrm>
              <a:off x="-216496" y="2018117"/>
              <a:ext cx="1366458" cy="43519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5521" h="8128">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cubicBezTo>
                    <a:pt x="6823" y="116"/>
                    <a:pt x="6779" y="116"/>
                    <a:pt x="6734" y="116"/>
                  </a:cubicBezTo>
                  <a:cubicBezTo>
                    <a:pt x="5747" y="116"/>
                    <a:pt x="4762" y="0"/>
                    <a:pt x="3776" y="0"/>
                  </a:cubicBezTo>
                  <a:close/>
                </a:path>
              </a:pathLst>
            </a:custGeom>
            <a:solidFill>
              <a:schemeClr val="accent2">
                <a:alpha val="100000"/>
              </a:schemeClr>
            </a:solidFill>
            <a:ln w="9525">
              <a:noFill/>
            </a:ln>
          </p:spPr>
          <p:txBody>
            <a:bodyPr/>
            <a:lstStyle/>
            <a:p>
              <a:endParaRPr lang="en-US"/>
            </a:p>
          </p:txBody>
        </p:sp>
        <p:sp>
          <p:nvSpPr>
            <p:cNvPr id="7198" name="Google Shape;880;p23"/>
            <p:cNvSpPr/>
            <p:nvPr/>
          </p:nvSpPr>
          <p:spPr>
            <a:xfrm>
              <a:off x="589067" y="2438216"/>
              <a:ext cx="176423" cy="24362"/>
            </a:xfrm>
            <a:custGeom>
              <a:avLst/>
              <a:gdLst/>
              <a:ahLst/>
              <a:cxnLst>
                <a:cxn ang="0">
                  <a:pos x="443759904" y="443763521"/>
                </a:cxn>
                <a:cxn ang="0">
                  <a:pos x="443759904" y="443763521"/>
                </a:cxn>
                <a:cxn ang="0">
                  <a:pos x="2147483646" y="2147483646"/>
                </a:cxn>
                <a:cxn ang="0">
                  <a:pos x="2147483646" y="2147483646"/>
                </a:cxn>
                <a:cxn ang="0">
                  <a:pos x="443759904" y="443763521"/>
                </a:cxn>
              </a:cxnLst>
              <a:rect l="0" t="0" r="0" b="0"/>
              <a:pathLst>
                <a:path w="3295" h="455">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tx1">
                <a:alpha val="100000"/>
              </a:schemeClr>
            </a:solidFill>
            <a:ln w="9525">
              <a:noFill/>
            </a:ln>
          </p:spPr>
          <p:txBody>
            <a:bodyPr/>
            <a:lstStyle/>
            <a:p>
              <a:endParaRPr lang="en-US"/>
            </a:p>
          </p:txBody>
        </p:sp>
        <p:sp>
          <p:nvSpPr>
            <p:cNvPr id="7199" name="Google Shape;881;p23"/>
            <p:cNvSpPr/>
            <p:nvPr/>
          </p:nvSpPr>
          <p:spPr>
            <a:xfrm>
              <a:off x="-229507" y="1799125"/>
              <a:ext cx="1393979" cy="67361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491"/>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491"/>
                </a:cxn>
              </a:cxnLst>
              <a:rect l="0" t="0" r="0" b="0"/>
              <a:pathLst>
                <a:path w="26035" h="12581">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tx1">
                <a:alpha val="100000"/>
              </a:schemeClr>
            </a:solidFill>
            <a:ln w="9525">
              <a:noFill/>
            </a:ln>
          </p:spPr>
          <p:txBody>
            <a:bodyPr/>
            <a:lstStyle/>
            <a:p>
              <a:endParaRPr lang="en-US"/>
            </a:p>
          </p:txBody>
        </p:sp>
        <p:sp>
          <p:nvSpPr>
            <p:cNvPr id="7200" name="Google Shape;882;p23"/>
            <p:cNvSpPr/>
            <p:nvPr/>
          </p:nvSpPr>
          <p:spPr>
            <a:xfrm>
              <a:off x="238143" y="2057953"/>
              <a:ext cx="581150" cy="144832"/>
            </a:xfrm>
            <a:custGeom>
              <a:avLst/>
              <a:gdLst/>
              <a:ahLst/>
              <a:cxnLst>
                <a:cxn ang="0">
                  <a:pos x="2147483646" y="44375191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23119777"/>
                </a:cxn>
                <a:cxn ang="0">
                  <a:pos x="2147483646" y="443751916"/>
                </a:cxn>
              </a:cxnLst>
              <a:rect l="0" t="0" r="0" b="0"/>
              <a:pathLst>
                <a:path w="10854" h="2705">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tx1">
                <a:alpha val="100000"/>
              </a:schemeClr>
            </a:solidFill>
            <a:ln w="9525">
              <a:noFill/>
            </a:ln>
          </p:spPr>
          <p:txBody>
            <a:bodyPr/>
            <a:lstStyle/>
            <a:p>
              <a:endParaRPr lang="en-US"/>
            </a:p>
          </p:txBody>
        </p:sp>
        <p:sp>
          <p:nvSpPr>
            <p:cNvPr id="7201" name="Google Shape;883;p23"/>
            <p:cNvSpPr/>
            <p:nvPr/>
          </p:nvSpPr>
          <p:spPr>
            <a:xfrm>
              <a:off x="-42426" y="2098003"/>
              <a:ext cx="92147" cy="65536"/>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483"/>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483"/>
                </a:cxn>
              </a:cxnLst>
              <a:rect l="0" t="0" r="0" b="0"/>
              <a:pathLst>
                <a:path w="1721" h="1224">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tx1">
                <a:alpha val="100000"/>
              </a:schemeClr>
            </a:solidFill>
            <a:ln w="9525">
              <a:noFill/>
            </a:ln>
          </p:spPr>
          <p:txBody>
            <a:bodyPr/>
            <a:lstStyle/>
            <a:p>
              <a:endParaRPr lang="en-US"/>
            </a:p>
          </p:txBody>
        </p:sp>
        <p:sp>
          <p:nvSpPr>
            <p:cNvPr id="7202" name="Google Shape;884;p23"/>
            <p:cNvSpPr/>
            <p:nvPr/>
          </p:nvSpPr>
          <p:spPr>
            <a:xfrm>
              <a:off x="407929" y="2278443"/>
              <a:ext cx="79029" cy="5038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476" h="941">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tx1">
                <a:alpha val="100000"/>
              </a:schemeClr>
            </a:solidFill>
            <a:ln w="9525">
              <a:noFill/>
            </a:ln>
          </p:spPr>
          <p:txBody>
            <a:bodyPr/>
            <a:lstStyle/>
            <a:p>
              <a:endParaRPr lang="en-US"/>
            </a:p>
          </p:txBody>
        </p:sp>
        <p:sp>
          <p:nvSpPr>
            <p:cNvPr id="7203" name="Google Shape;885;p23"/>
            <p:cNvSpPr/>
            <p:nvPr/>
          </p:nvSpPr>
          <p:spPr>
            <a:xfrm>
              <a:off x="828086" y="2327435"/>
              <a:ext cx="89577" cy="6446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2377"/>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2377"/>
                </a:cxn>
              </a:cxnLst>
              <a:rect l="0" t="0" r="0" b="0"/>
              <a:pathLst>
                <a:path w="1673" h="1204">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tx1">
                <a:alpha val="100000"/>
              </a:schemeClr>
            </a:solidFill>
            <a:ln w="9525">
              <a:noFill/>
            </a:ln>
          </p:spPr>
          <p:txBody>
            <a:bodyPr/>
            <a:lstStyle/>
            <a:p>
              <a:endParaRPr lang="en-US"/>
            </a:p>
          </p:txBody>
        </p:sp>
        <p:sp>
          <p:nvSpPr>
            <p:cNvPr id="7204" name="Google Shape;886;p23"/>
            <p:cNvSpPr/>
            <p:nvPr/>
          </p:nvSpPr>
          <p:spPr>
            <a:xfrm>
              <a:off x="243658" y="2462900"/>
              <a:ext cx="177333" cy="474333"/>
            </a:xfrm>
            <a:custGeom>
              <a:avLst/>
              <a:gdLst/>
              <a:ahLst/>
              <a:cxnLst>
                <a:cxn ang="0">
                  <a:pos x="2147483646" y="443754718"/>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718"/>
                </a:cxn>
              </a:cxnLst>
              <a:rect l="0" t="0" r="0" b="0"/>
              <a:pathLst>
                <a:path w="3312" h="8859">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tx1">
                <a:alpha val="100000"/>
              </a:schemeClr>
            </a:solidFill>
            <a:ln w="9525">
              <a:noFill/>
            </a:ln>
          </p:spPr>
          <p:txBody>
            <a:bodyPr/>
            <a:lstStyle/>
            <a:p>
              <a:endParaRPr lang="en-US"/>
            </a:p>
          </p:txBody>
        </p:sp>
        <p:sp>
          <p:nvSpPr>
            <p:cNvPr id="7205" name="Google Shape;887;p23"/>
            <p:cNvSpPr/>
            <p:nvPr/>
          </p:nvSpPr>
          <p:spPr>
            <a:xfrm>
              <a:off x="791194" y="2507394"/>
              <a:ext cx="78868" cy="434283"/>
            </a:xfrm>
            <a:custGeom>
              <a:avLst/>
              <a:gdLst/>
              <a:ahLst/>
              <a:cxnLst>
                <a:cxn ang="0">
                  <a:pos x="2147483646" y="443754289"/>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289"/>
                </a:cxn>
              </a:cxnLst>
              <a:rect l="0" t="0" r="0" b="0"/>
              <a:pathLst>
                <a:path w="1473" h="8111">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tx1">
                <a:alpha val="100000"/>
              </a:schemeClr>
            </a:solidFill>
            <a:ln w="9525">
              <a:noFill/>
            </a:ln>
          </p:spPr>
          <p:txBody>
            <a:bodyPr/>
            <a:lstStyle/>
            <a:p>
              <a:endParaRPr lang="en-US"/>
            </a:p>
          </p:txBody>
        </p:sp>
        <p:sp>
          <p:nvSpPr>
            <p:cNvPr id="7206" name="Google Shape;888;p23"/>
            <p:cNvSpPr/>
            <p:nvPr/>
          </p:nvSpPr>
          <p:spPr>
            <a:xfrm>
              <a:off x="-301523" y="2365398"/>
              <a:ext cx="379991" cy="306156"/>
            </a:xfrm>
            <a:custGeom>
              <a:avLst/>
              <a:gdLst/>
              <a:ahLst/>
              <a:cxnLst>
                <a:cxn ang="0">
                  <a:pos x="2147483646" y="443754703"/>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703"/>
                </a:cxn>
              </a:cxnLst>
              <a:rect l="0" t="0" r="0" b="0"/>
              <a:pathLst>
                <a:path w="7097" h="5718">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tx1">
                <a:alpha val="100000"/>
              </a:schemeClr>
            </a:solidFill>
            <a:ln w="9525">
              <a:noFill/>
            </a:ln>
          </p:spPr>
          <p:txBody>
            <a:bodyPr/>
            <a:lstStyle/>
            <a:p>
              <a:endParaRPr lang="en-US"/>
            </a:p>
          </p:txBody>
        </p:sp>
      </p:grpSp>
      <p:grpSp>
        <p:nvGrpSpPr>
          <p:cNvPr id="7184" name="Google Shape;889;p23"/>
          <p:cNvGrpSpPr/>
          <p:nvPr/>
        </p:nvGrpSpPr>
        <p:grpSpPr>
          <a:xfrm>
            <a:off x="712788" y="5019675"/>
            <a:ext cx="977900" cy="817563"/>
            <a:chOff x="6925510" y="205316"/>
            <a:chExt cx="905688" cy="530354"/>
          </a:xfrm>
        </p:grpSpPr>
        <p:sp>
          <p:nvSpPr>
            <p:cNvPr id="7187" name="Google Shape;890;p23"/>
            <p:cNvSpPr/>
            <p:nvPr/>
          </p:nvSpPr>
          <p:spPr>
            <a:xfrm>
              <a:off x="7093437" y="213374"/>
              <a:ext cx="568549" cy="515598"/>
            </a:xfrm>
            <a:custGeom>
              <a:avLst/>
              <a:gdLst/>
              <a:ahLst/>
              <a:cxnLst>
                <a:cxn ang="0">
                  <a:pos x="2147483646" y="0"/>
                </a:cxn>
                <a:cxn ang="0">
                  <a:pos x="0" y="2147483646"/>
                </a:cxn>
                <a:cxn ang="0">
                  <a:pos x="2147483646" y="2147483646"/>
                </a:cxn>
                <a:cxn ang="0">
                  <a:pos x="2147483646" y="2147483646"/>
                </a:cxn>
                <a:cxn ang="0">
                  <a:pos x="2147483646" y="0"/>
                </a:cxn>
              </a:cxnLst>
              <a:rect l="0" t="0" r="0" b="0"/>
              <a:pathLst>
                <a:path w="12626" h="11775">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alpha val="100000"/>
              </a:schemeClr>
            </a:solidFill>
            <a:ln w="9525">
              <a:noFill/>
            </a:ln>
          </p:spPr>
          <p:txBody>
            <a:bodyPr/>
            <a:lstStyle/>
            <a:p>
              <a:endParaRPr lang="en-US"/>
            </a:p>
          </p:txBody>
        </p:sp>
        <p:sp>
          <p:nvSpPr>
            <p:cNvPr id="7188" name="Google Shape;891;p23"/>
            <p:cNvSpPr/>
            <p:nvPr/>
          </p:nvSpPr>
          <p:spPr>
            <a:xfrm>
              <a:off x="7077360" y="205316"/>
              <a:ext cx="624386" cy="530354"/>
            </a:xfrm>
            <a:custGeom>
              <a:avLst/>
              <a:gdLst/>
              <a:ahLst/>
              <a:cxnLst>
                <a:cxn ang="0">
                  <a:pos x="2147483646" y="161781615"/>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615"/>
                </a:cxn>
              </a:cxnLst>
              <a:rect l="0" t="0" r="0" b="0"/>
              <a:pathLst>
                <a:path w="13866" h="12112">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alpha val="100000"/>
              </a:srgbClr>
            </a:solidFill>
            <a:ln w="9525">
              <a:noFill/>
            </a:ln>
          </p:spPr>
          <p:txBody>
            <a:bodyPr/>
            <a:lstStyle/>
            <a:p>
              <a:endParaRPr lang="en-US"/>
            </a:p>
          </p:txBody>
        </p:sp>
        <p:sp>
          <p:nvSpPr>
            <p:cNvPr id="7189" name="Google Shape;892;p23"/>
            <p:cNvSpPr/>
            <p:nvPr/>
          </p:nvSpPr>
          <p:spPr>
            <a:xfrm>
              <a:off x="6925510" y="360379"/>
              <a:ext cx="905688" cy="259660"/>
            </a:xfrm>
            <a:custGeom>
              <a:avLst/>
              <a:gdLst/>
              <a:ahLst/>
              <a:cxnLst>
                <a:cxn ang="0">
                  <a:pos x="2147483646" y="16178381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812"/>
                </a:cxn>
              </a:cxnLst>
              <a:rect l="0" t="0" r="0" b="0"/>
              <a:pathLst>
                <a:path w="20113" h="593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alpha val="100000"/>
              </a:srgbClr>
            </a:solidFill>
            <a:ln w="9525">
              <a:noFill/>
            </a:ln>
          </p:spPr>
          <p:txBody>
            <a:bodyPr/>
            <a:lstStyle/>
            <a:p>
              <a:endParaRPr lang="en-US"/>
            </a:p>
          </p:txBody>
        </p:sp>
        <p:sp>
          <p:nvSpPr>
            <p:cNvPr id="7190" name="Google Shape;893;p23"/>
            <p:cNvSpPr/>
            <p:nvPr/>
          </p:nvSpPr>
          <p:spPr>
            <a:xfrm>
              <a:off x="7368361" y="296401"/>
              <a:ext cx="63222" cy="5552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404" h="1268">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alpha val="100000"/>
              </a:srgbClr>
            </a:solidFill>
            <a:ln w="9525">
              <a:noFill/>
            </a:ln>
          </p:spPr>
          <p:txBody>
            <a:bodyPr/>
            <a:lstStyle/>
            <a:p>
              <a:endParaRPr lang="en-US"/>
            </a:p>
          </p:txBody>
        </p:sp>
        <p:sp>
          <p:nvSpPr>
            <p:cNvPr id="7191" name="Google Shape;894;p23"/>
            <p:cNvSpPr/>
            <p:nvPr/>
          </p:nvSpPr>
          <p:spPr>
            <a:xfrm>
              <a:off x="7477926" y="310939"/>
              <a:ext cx="82855" cy="61609"/>
            </a:xfrm>
            <a:custGeom>
              <a:avLst/>
              <a:gdLst/>
              <a:ahLst/>
              <a:cxnLst>
                <a:cxn ang="0">
                  <a:pos x="2147483646" y="161781687"/>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687"/>
                </a:cxn>
              </a:cxnLst>
              <a:rect l="0" t="0" r="0" b="0"/>
              <a:pathLst>
                <a:path w="1840" h="1407">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alpha val="100000"/>
              </a:srgbClr>
            </a:solidFill>
            <a:ln w="9525">
              <a:noFill/>
            </a:ln>
          </p:spPr>
          <p:txBody>
            <a:bodyPr/>
            <a:lstStyle/>
            <a:p>
              <a:endParaRPr lang="en-US"/>
            </a:p>
          </p:txBody>
        </p:sp>
        <p:sp>
          <p:nvSpPr>
            <p:cNvPr id="7192" name="Google Shape;895;p23"/>
            <p:cNvSpPr/>
            <p:nvPr/>
          </p:nvSpPr>
          <p:spPr>
            <a:xfrm>
              <a:off x="7504540" y="416781"/>
              <a:ext cx="57999" cy="46590"/>
            </a:xfrm>
            <a:custGeom>
              <a:avLst/>
              <a:gdLst/>
              <a:ahLst/>
              <a:cxnLst>
                <a:cxn ang="0">
                  <a:pos x="2147483646" y="0"/>
                </a:cxn>
                <a:cxn ang="0">
                  <a:pos x="2035279338"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288" h="1064">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alpha val="100000"/>
              </a:srgbClr>
            </a:solidFill>
            <a:ln w="9525">
              <a:noFill/>
            </a:ln>
          </p:spPr>
          <p:txBody>
            <a:bodyPr/>
            <a:lstStyle/>
            <a:p>
              <a:endParaRPr lang="en-US"/>
            </a:p>
          </p:txBody>
        </p:sp>
      </p:grpSp>
      <p:sp>
        <p:nvSpPr>
          <p:cNvPr id="896" name="Google Shape;896;p23"/>
          <p:cNvSpPr txBox="1">
            <a:spLocks noGrp="1"/>
          </p:cNvSpPr>
          <p:nvPr>
            <p:ph type="title"/>
          </p:nvPr>
        </p:nvSpPr>
        <p:spPr>
          <a:xfrm>
            <a:off x="2642550" y="4734833"/>
            <a:ext cx="3858900" cy="1007600"/>
          </a:xfrm>
          <a:prstGeom prst="rect">
            <a:avLst/>
          </a:prstGeom>
        </p:spPr>
        <p:txBody>
          <a:bodyPr spcFirstLastPara="1" lIns="91425" tIns="91425" rIns="91425" bIns="91425" anchor="b">
            <a:noAutofit/>
          </a:bodyPr>
          <a:lstStyle>
            <a:lvl1pPr lvl="0" algn="ctr" rtl="0">
              <a:spcBef>
                <a:spcPts val="0"/>
              </a:spcBef>
              <a:spcAft>
                <a:spcPts val="0"/>
              </a:spcAft>
              <a:buClr>
                <a:schemeClr val="dk1"/>
              </a:buClr>
              <a:buSzPts val="3000"/>
              <a:buNone/>
              <a:defRPr sz="3000"/>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897" name="Google Shape;897;p23"/>
          <p:cNvSpPr txBox="1">
            <a:spLocks noGrp="1"/>
          </p:cNvSpPr>
          <p:nvPr>
            <p:ph type="subTitle" idx="1"/>
          </p:nvPr>
        </p:nvSpPr>
        <p:spPr>
          <a:xfrm>
            <a:off x="1515600" y="2164267"/>
            <a:ext cx="6116400" cy="19920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800"/>
              <a:buNone/>
              <a:defRPr sz="2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 name="Date Placeholder 1"/>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2050" name="Group 17"/>
          <p:cNvGrpSpPr/>
          <p:nvPr/>
        </p:nvGrpSpPr>
        <p:grpSpPr>
          <a:xfrm>
            <a:off x="-7937" y="-7937"/>
            <a:ext cx="9169400" cy="6873875"/>
            <a:chOff x="-8466" y="-8468"/>
            <a:chExt cx="9169804" cy="6874935"/>
          </a:xfrm>
        </p:grpSpPr>
        <p:cxnSp>
          <p:nvCxnSpPr>
            <p:cNvPr id="19" name="Straight Connector 18"/>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26"/>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9" name="Date Placeholder 3"/>
          <p:cNvSpPr>
            <a:spLocks noGrp="1"/>
          </p:cNvSpPr>
          <p:nvPr>
            <p:ph type="dt" sz="half" idx="2"/>
          </p:nvPr>
        </p:nvSpPr>
        <p:spPr>
          <a:xfrm>
            <a:off x="5405438" y="6042025"/>
            <a:ext cx="684213" cy="365125"/>
          </a:xfrm>
          <a:prstGeom prst="rect">
            <a:avLst/>
          </a:prstGeom>
        </p:spPr>
        <p:txBody>
          <a:bodyPr vert="horz" wrap="square" lIns="91440" tIns="45720" rIns="91440" bIns="45720" numCol="1" anchor="ctr" anchorCtr="0" compatLnSpc="1"/>
          <a:lstStyle>
            <a:lvl1pPr>
              <a:defRPr/>
            </a:lvl1p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0" name="Footer Placeholder 4"/>
          <p:cNvSpPr>
            <a:spLocks noGrp="1"/>
          </p:cNvSpPr>
          <p:nvPr>
            <p:ph type="ftr" sz="quarter" idx="3"/>
          </p:nvPr>
        </p:nvSpPr>
        <p:spPr>
          <a:xfrm>
            <a:off x="609600" y="6042025"/>
            <a:ext cx="4622800" cy="365125"/>
          </a:xfrm>
          <a:prstGeom prst="rect">
            <a:avLst/>
          </a:prstGeom>
        </p:spPr>
        <p:txBody>
          <a:bodyPr vert="horz" wrap="square" lIns="91440" tIns="45720" rIns="91440" bIns="45720" numCol="1" anchor="ctr" anchorCtr="0" compatLnSpc="1"/>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1"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lstStyle/>
          <a:p>
            <a:pPr algn="r"/>
            <a:fld id="{9A0DB2DC-4C9A-4742-B13C-FB6460FD3503}" type="slidenum">
              <a:rPr lang="en-US" altLang="en-US" dirty="0"/>
              <a:t>‹#›</a:t>
            </a:fld>
            <a:endParaRPr lang="en-US" altLang="en-US" dirty="0"/>
          </a:p>
        </p:txBody>
      </p:sp>
    </p:spTree>
  </p:cSld>
  <p:clrMapOvr>
    <a:masterClrMapping/>
  </p:clrMapOvr>
  <p:transition>
    <p:split orient="vert" dir="in"/>
    <p:sndAc>
      <p:stSnd>
        <p:snd r:embed="rId1" name="CLICK.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Slide Number Placeholder 8"/>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chemeClr val="accent1"/>
              </a:buClr>
              <a:buSzPct val="80000"/>
              <a:buFont typeface="Wingdings 3" pitchFamily="18" charset="2"/>
              <a:buNone/>
              <a:defRPr/>
            </a:pPr>
            <a:r>
              <a:rPr kumimoji="0" lang="en-US" sz="1600" b="0" i="0" u="none" strike="noStrike" kern="1200" cap="none" spc="0" normalizeH="0" baseline="0" noProof="0">
                <a:ln>
                  <a:noFill/>
                </a:ln>
                <a:solidFill>
                  <a:srgbClr val="404040"/>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rgbClr val="404040"/>
              </a:solidFill>
              <a:effectLst/>
              <a:uLnTx/>
              <a:uFillTx/>
              <a:latin typeface="+mn-lt"/>
              <a:ea typeface="+mn-ea"/>
              <a:cs typeface="+mn-cs"/>
            </a:endParaRP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bg>
      <p:bgPr>
        <a:solidFill>
          <a:schemeClr val="bg1"/>
        </a:solidFill>
        <a:effectLst/>
      </p:bgPr>
    </p:bg>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19" name="TextBox 18"/>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Date Placeholder 3"/>
          <p:cNvSpPr>
            <a:spLocks noGrp="1"/>
          </p:cNvSpPr>
          <p:nvPr>
            <p:ph type="dt" sz="half" idx="2"/>
          </p:nvPr>
        </p:nvSpPr>
        <p:spPr>
          <a:xfrm>
            <a:off x="5405438" y="6042025"/>
            <a:ext cx="684213" cy="365125"/>
          </a:xfrm>
          <a:prstGeom prst="rect">
            <a:avLst/>
          </a:prstGeom>
        </p:spPr>
        <p:txBody>
          <a:bodyPr vert="horz" wrap="square" lIns="91440" tIns="45720" rIns="91440" bIns="45720" numCol="1" anchor="ctr" anchorCtr="0" compatLnSpc="1"/>
          <a:lstStyle>
            <a:lvl1pPr>
              <a:defRPr/>
            </a:lvl1p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1" name="Footer Placeholder 4"/>
          <p:cNvSpPr>
            <a:spLocks noGrp="1"/>
          </p:cNvSpPr>
          <p:nvPr>
            <p:ph type="ftr" sz="quarter" idx="3"/>
          </p:nvPr>
        </p:nvSpPr>
        <p:spPr>
          <a:xfrm>
            <a:off x="609600" y="6042025"/>
            <a:ext cx="4622800" cy="365125"/>
          </a:xfrm>
          <a:prstGeom prst="rect">
            <a:avLst/>
          </a:prstGeom>
        </p:spPr>
        <p:txBody>
          <a:bodyPr vert="horz" wrap="square" lIns="91440" tIns="45720" rIns="91440" bIns="45720" numCol="1" anchor="ctr" anchorCtr="0" compatLnSpc="1"/>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2"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lstStyle/>
          <a:p>
            <a:pPr algn="r"/>
            <a:fld id="{9A0DB2DC-4C9A-4742-B13C-FB6460FD3503}" type="slidenum">
              <a:rPr lang="en-US" altLang="en-US" dirty="0"/>
              <a:t>‹#›</a:t>
            </a:fld>
            <a:endParaRPr lang="en-US" altLang="en-US" dirty="0"/>
          </a:p>
        </p:txBody>
      </p:sp>
    </p:spTree>
  </p:cSld>
  <p:clrMapOvr>
    <a:masterClrMapping/>
  </p:clrMapOvr>
  <p:transition>
    <p:split orient="vert" dir="in"/>
    <p:sndAc>
      <p:stSnd>
        <p:snd r:embed="rId1" name="CLICK.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bg>
      <p:bgPr>
        <a:solidFill>
          <a:schemeClr val="bg1"/>
        </a:solidFill>
        <a:effectLst/>
      </p:bgPr>
    </p:bg>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19" name="TextBox 18"/>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Date Placeholder 3"/>
          <p:cNvSpPr>
            <a:spLocks noGrp="1"/>
          </p:cNvSpPr>
          <p:nvPr>
            <p:ph type="dt" sz="half" idx="2"/>
          </p:nvPr>
        </p:nvSpPr>
        <p:spPr>
          <a:xfrm>
            <a:off x="5405438" y="6042025"/>
            <a:ext cx="684213" cy="365125"/>
          </a:xfrm>
          <a:prstGeom prst="rect">
            <a:avLst/>
          </a:prstGeom>
        </p:spPr>
        <p:txBody>
          <a:bodyPr vert="horz" wrap="square" lIns="91440" tIns="45720" rIns="91440" bIns="45720" numCol="1" anchor="ctr" anchorCtr="0" compatLnSpc="1"/>
          <a:lstStyle>
            <a:lvl1pPr>
              <a:defRPr/>
            </a:lvl1p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1" name="Footer Placeholder 4"/>
          <p:cNvSpPr>
            <a:spLocks noGrp="1"/>
          </p:cNvSpPr>
          <p:nvPr>
            <p:ph type="ftr" sz="quarter" idx="3"/>
          </p:nvPr>
        </p:nvSpPr>
        <p:spPr>
          <a:xfrm>
            <a:off x="609600" y="6042025"/>
            <a:ext cx="4622800" cy="365125"/>
          </a:xfrm>
          <a:prstGeom prst="rect">
            <a:avLst/>
          </a:prstGeom>
        </p:spPr>
        <p:txBody>
          <a:bodyPr vert="horz" wrap="square" lIns="91440" tIns="45720" rIns="91440" bIns="45720" numCol="1" anchor="ctr" anchorCtr="0" compatLnSpc="1"/>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2"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lstStyle/>
          <a:p>
            <a:pPr algn="r"/>
            <a:fld id="{9A0DB2DC-4C9A-4742-B13C-FB6460FD3503}" type="slidenum">
              <a:rPr lang="en-US" altLang="en-US" dirty="0"/>
              <a:t>‹#›</a:t>
            </a:fld>
            <a:endParaRPr lang="en-US" altLang="en-US" dirty="0"/>
          </a:p>
        </p:txBody>
      </p:sp>
    </p:spTree>
  </p:cSld>
  <p:clrMapOvr>
    <a:masterClrMapping/>
  </p:clrMapOvr>
  <p:transition>
    <p:split orient="vert" dir="in"/>
    <p:sndAc>
      <p:stSnd>
        <p:snd r:embed="rId1" name="CLICK.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4"/>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5"/>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6"/>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bg1"/>
        </a:solidFill>
        <a:effectLst/>
      </p:bgPr>
    </p:bg>
    <p:spTree>
      <p:nvGrpSpPr>
        <p:cNvPr id="1" name="Shape 142"/>
        <p:cNvGrpSpPr/>
        <p:nvPr/>
      </p:nvGrpSpPr>
      <p:grpSpPr>
        <a:xfrm>
          <a:off x="0" y="0"/>
          <a:ext cx="0" cy="0"/>
          <a:chOff x="0" y="0"/>
          <a:chExt cx="0" cy="0"/>
        </a:xfrm>
      </p:grpSpPr>
      <p:sp>
        <p:nvSpPr>
          <p:cNvPr id="18" name="Google Shape;145;p3"/>
          <p:cNvSpPr/>
          <p:nvPr/>
        </p:nvSpPr>
        <p:spPr>
          <a:xfrm>
            <a:off x="7650163" y="2662238"/>
            <a:ext cx="249238" cy="330200"/>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24" name="Google Shape;146;p3"/>
          <p:cNvSpPr/>
          <p:nvPr/>
        </p:nvSpPr>
        <p:spPr>
          <a:xfrm rot="-2401048">
            <a:off x="7613650" y="4176713"/>
            <a:ext cx="330200" cy="25558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nvGrpSpPr>
          <p:cNvPr id="5125" name="Google Shape;147;p3"/>
          <p:cNvGrpSpPr/>
          <p:nvPr/>
        </p:nvGrpSpPr>
        <p:grpSpPr>
          <a:xfrm rot="-640298">
            <a:off x="7143750" y="1066800"/>
            <a:ext cx="947738" cy="1204913"/>
            <a:chOff x="984375" y="2346230"/>
            <a:chExt cx="468336" cy="446495"/>
          </a:xfrm>
        </p:grpSpPr>
        <p:sp>
          <p:nvSpPr>
            <p:cNvPr id="21" name="Google Shape;148;p3"/>
            <p:cNvSpPr/>
            <p:nvPr/>
          </p:nvSpPr>
          <p:spPr>
            <a:xfrm>
              <a:off x="1136133" y="2344638"/>
              <a:ext cx="313008" cy="368255"/>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57" name="Google Shape;149;p3"/>
            <p:cNvSpPr/>
            <p:nvPr/>
          </p:nvSpPr>
          <p:spPr>
            <a:xfrm>
              <a:off x="1211160" y="2434726"/>
              <a:ext cx="65495" cy="68029"/>
            </a:xfrm>
            <a:custGeom>
              <a:avLst/>
              <a:gdLst/>
              <a:ahLst/>
              <a:cxnLst>
                <a:cxn ang="0">
                  <a:pos x="2147483646" y="9006104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90061040"/>
                </a:cxn>
              </a:cxnLst>
              <a:rect l="0" t="0" r="0" b="0"/>
              <a:pathLst>
                <a:path w="1680" h="1745">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tx1">
                <a:alpha val="100000"/>
              </a:schemeClr>
            </a:solidFill>
            <a:ln w="9525">
              <a:noFill/>
            </a:ln>
          </p:spPr>
          <p:txBody>
            <a:bodyPr/>
            <a:lstStyle/>
            <a:p>
              <a:endParaRPr lang="en-US"/>
            </a:p>
          </p:txBody>
        </p:sp>
        <p:sp>
          <p:nvSpPr>
            <p:cNvPr id="5258" name="Google Shape;150;p3"/>
            <p:cNvSpPr/>
            <p:nvPr/>
          </p:nvSpPr>
          <p:spPr>
            <a:xfrm>
              <a:off x="1272016" y="2615733"/>
              <a:ext cx="71031" cy="50953"/>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822" h="1307">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tx1">
                <a:alpha val="100000"/>
              </a:schemeClr>
            </a:solidFill>
            <a:ln w="9525">
              <a:noFill/>
            </a:ln>
          </p:spPr>
          <p:txBody>
            <a:bodyPr/>
            <a:lstStyle/>
            <a:p>
              <a:endParaRPr lang="en-US"/>
            </a:p>
          </p:txBody>
        </p:sp>
        <p:sp>
          <p:nvSpPr>
            <p:cNvPr id="5259" name="Google Shape;151;p3"/>
            <p:cNvSpPr/>
            <p:nvPr/>
          </p:nvSpPr>
          <p:spPr>
            <a:xfrm>
              <a:off x="984375" y="2470319"/>
              <a:ext cx="249543" cy="322406"/>
            </a:xfrm>
            <a:custGeom>
              <a:avLst/>
              <a:gdLst/>
              <a:ahLst/>
              <a:cxnLst>
                <a:cxn ang="0">
                  <a:pos x="2147483646" y="0"/>
                </a:cxn>
                <a:cxn ang="0">
                  <a:pos x="2147483646" y="360362504"/>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01" h="827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tx1">
                <a:alpha val="100000"/>
              </a:schemeClr>
            </a:solidFill>
            <a:ln w="9525">
              <a:noFill/>
            </a:ln>
          </p:spPr>
          <p:txBody>
            <a:bodyPr/>
            <a:lstStyle/>
            <a:p>
              <a:endParaRPr lang="en-US"/>
            </a:p>
          </p:txBody>
        </p:sp>
      </p:grpSp>
      <p:grpSp>
        <p:nvGrpSpPr>
          <p:cNvPr id="5126" name="Google Shape;152;p3"/>
          <p:cNvGrpSpPr/>
          <p:nvPr/>
        </p:nvGrpSpPr>
        <p:grpSpPr>
          <a:xfrm>
            <a:off x="7572375" y="4438650"/>
            <a:ext cx="1155700" cy="2060575"/>
            <a:chOff x="1517975" y="4132611"/>
            <a:chExt cx="698732" cy="933635"/>
          </a:xfrm>
        </p:grpSpPr>
        <p:sp>
          <p:nvSpPr>
            <p:cNvPr id="26" name="Google Shape;153;p3"/>
            <p:cNvSpPr/>
            <p:nvPr/>
          </p:nvSpPr>
          <p:spPr>
            <a:xfrm>
              <a:off x="1597638" y="4490097"/>
              <a:ext cx="138211" cy="138103"/>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7" name="Google Shape;154;p3"/>
            <p:cNvSpPr/>
            <p:nvPr/>
          </p:nvSpPr>
          <p:spPr>
            <a:xfrm>
              <a:off x="1932607" y="4188715"/>
              <a:ext cx="106538" cy="106455"/>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51" name="Google Shape;155;p3"/>
            <p:cNvSpPr/>
            <p:nvPr/>
          </p:nvSpPr>
          <p:spPr>
            <a:xfrm>
              <a:off x="1539335" y="4751068"/>
              <a:ext cx="151250" cy="6388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0"/>
                </a:cxn>
              </a:cxnLst>
              <a:rect l="0" t="0" r="0" b="0"/>
              <a:pathLst>
                <a:path w="3137" h="1325">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alpha val="100000"/>
              </a:schemeClr>
            </a:solidFill>
            <a:ln w="9525">
              <a:noFill/>
            </a:ln>
          </p:spPr>
          <p:txBody>
            <a:bodyPr/>
            <a:lstStyle/>
            <a:p>
              <a:endParaRPr lang="en-US"/>
            </a:p>
          </p:txBody>
        </p:sp>
        <p:sp>
          <p:nvSpPr>
            <p:cNvPr id="5252" name="Google Shape;156;p3"/>
            <p:cNvSpPr/>
            <p:nvPr/>
          </p:nvSpPr>
          <p:spPr>
            <a:xfrm>
              <a:off x="1829882" y="4540367"/>
              <a:ext cx="125455" cy="87848"/>
            </a:xfrm>
            <a:custGeom>
              <a:avLst/>
              <a:gdLst/>
              <a:ahLst/>
              <a:cxnLst>
                <a:cxn ang="0">
                  <a:pos x="2147483646" y="259366832"/>
                </a:cxn>
                <a:cxn ang="0">
                  <a:pos x="2147483646" y="2147483646"/>
                </a:cxn>
                <a:cxn ang="0">
                  <a:pos x="2147483646" y="2147483646"/>
                </a:cxn>
                <a:cxn ang="0">
                  <a:pos x="2147483646" y="2147483646"/>
                </a:cxn>
                <a:cxn ang="0">
                  <a:pos x="2147483646" y="2147483646"/>
                </a:cxn>
                <a:cxn ang="0">
                  <a:pos x="2147483646" y="259366832"/>
                </a:cxn>
              </a:cxnLst>
              <a:rect l="0" t="0" r="0" b="0"/>
              <a:pathLst>
                <a:path w="2602" h="1822">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alpha val="100000"/>
              </a:schemeClr>
            </a:solidFill>
            <a:ln w="9525">
              <a:noFill/>
            </a:ln>
          </p:spPr>
          <p:txBody>
            <a:bodyPr/>
            <a:lstStyle/>
            <a:p>
              <a:endParaRPr lang="en-US"/>
            </a:p>
          </p:txBody>
        </p:sp>
        <p:sp>
          <p:nvSpPr>
            <p:cNvPr id="5253" name="Google Shape;157;p3"/>
            <p:cNvSpPr/>
            <p:nvPr/>
          </p:nvSpPr>
          <p:spPr>
            <a:xfrm>
              <a:off x="1742853" y="4814857"/>
              <a:ext cx="125841" cy="87462"/>
            </a:xfrm>
            <a:custGeom>
              <a:avLst/>
              <a:gdLst/>
              <a:ahLst/>
              <a:cxnLst>
                <a:cxn ang="0">
                  <a:pos x="2147483646" y="0"/>
                </a:cxn>
                <a:cxn ang="0">
                  <a:pos x="2147483646" y="2147483646"/>
                </a:cxn>
                <a:cxn ang="0">
                  <a:pos x="0" y="2147483646"/>
                </a:cxn>
                <a:cxn ang="0">
                  <a:pos x="2147483646" y="2147483646"/>
                </a:cxn>
                <a:cxn ang="0">
                  <a:pos x="2147483646" y="2147483646"/>
                </a:cxn>
                <a:cxn ang="0">
                  <a:pos x="2147483646" y="0"/>
                </a:cxn>
              </a:cxnLst>
              <a:rect l="0" t="0" r="0" b="0"/>
              <a:pathLst>
                <a:path w="2610" h="1814">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alpha val="100000"/>
              </a:schemeClr>
            </a:solidFill>
            <a:ln w="9525">
              <a:noFill/>
            </a:ln>
          </p:spPr>
          <p:txBody>
            <a:bodyPr/>
            <a:lstStyle/>
            <a:p>
              <a:endParaRPr lang="en-US"/>
            </a:p>
          </p:txBody>
        </p:sp>
        <p:sp>
          <p:nvSpPr>
            <p:cNvPr id="5254" name="Google Shape;158;p3"/>
            <p:cNvSpPr/>
            <p:nvPr/>
          </p:nvSpPr>
          <p:spPr>
            <a:xfrm>
              <a:off x="1983641" y="4683036"/>
              <a:ext cx="125841" cy="87462"/>
            </a:xfrm>
            <a:custGeom>
              <a:avLst/>
              <a:gdLst/>
              <a:ahLst/>
              <a:cxnLst>
                <a:cxn ang="0">
                  <a:pos x="2147483646" y="259362872"/>
                </a:cxn>
                <a:cxn ang="0">
                  <a:pos x="2147483646" y="2147483646"/>
                </a:cxn>
                <a:cxn ang="0">
                  <a:pos x="0" y="2147483646"/>
                </a:cxn>
                <a:cxn ang="0">
                  <a:pos x="2147483646" y="2147483646"/>
                </a:cxn>
                <a:cxn ang="0">
                  <a:pos x="2147483646" y="2147483646"/>
                </a:cxn>
                <a:cxn ang="0">
                  <a:pos x="2147483646" y="259362872"/>
                </a:cxn>
              </a:cxnLst>
              <a:rect l="0" t="0" r="0" b="0"/>
              <a:pathLst>
                <a:path w="2610" h="1814">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alpha val="100000"/>
              </a:schemeClr>
            </a:solidFill>
            <a:ln w="9525">
              <a:noFill/>
            </a:ln>
          </p:spPr>
          <p:txBody>
            <a:bodyPr/>
            <a:lstStyle/>
            <a:p>
              <a:endParaRPr lang="en-US"/>
            </a:p>
          </p:txBody>
        </p:sp>
        <p:sp>
          <p:nvSpPr>
            <p:cNvPr id="5255" name="Google Shape;159;p3"/>
            <p:cNvSpPr/>
            <p:nvPr/>
          </p:nvSpPr>
          <p:spPr>
            <a:xfrm>
              <a:off x="1517975" y="4132611"/>
              <a:ext cx="698732" cy="93363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4492" h="19364">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tx1">
                <a:alpha val="100000"/>
              </a:schemeClr>
            </a:solidFill>
            <a:ln w="9525">
              <a:noFill/>
            </a:ln>
          </p:spPr>
          <p:txBody>
            <a:bodyPr/>
            <a:lstStyle/>
            <a:p>
              <a:endParaRPr lang="en-US"/>
            </a:p>
          </p:txBody>
        </p:sp>
      </p:grpSp>
      <p:grpSp>
        <p:nvGrpSpPr>
          <p:cNvPr id="5127" name="Google Shape;160;p3"/>
          <p:cNvGrpSpPr/>
          <p:nvPr/>
        </p:nvGrpSpPr>
        <p:grpSpPr>
          <a:xfrm>
            <a:off x="430213" y="439738"/>
            <a:ext cx="1098550" cy="1484312"/>
            <a:chOff x="918850" y="1629150"/>
            <a:chExt cx="442250" cy="453124"/>
          </a:xfrm>
        </p:grpSpPr>
        <p:sp>
          <p:nvSpPr>
            <p:cNvPr id="34" name="Google Shape;161;p3"/>
            <p:cNvSpPr/>
            <p:nvPr/>
          </p:nvSpPr>
          <p:spPr>
            <a:xfrm>
              <a:off x="1015992" y="1742067"/>
              <a:ext cx="267778" cy="24522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38" name="Google Shape;162;p3"/>
            <p:cNvSpPr/>
            <p:nvPr/>
          </p:nvSpPr>
          <p:spPr>
            <a:xfrm>
              <a:off x="1016680" y="1729347"/>
              <a:ext cx="282406" cy="275153"/>
            </a:xfrm>
            <a:custGeom>
              <a:avLst/>
              <a:gdLst/>
              <a:ahLst/>
              <a:cxnLst>
                <a:cxn ang="0">
                  <a:pos x="2147483646" y="3333217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1131662282" y="2147483646"/>
                </a:cxn>
                <a:cxn ang="0">
                  <a:pos x="2147483646" y="2147483646"/>
                </a:cxn>
                <a:cxn ang="0">
                  <a:pos x="2147483646" y="2147483646"/>
                </a:cxn>
                <a:cxn ang="0">
                  <a:pos x="2147483646" y="2147483646"/>
                </a:cxn>
                <a:cxn ang="0">
                  <a:pos x="2147483646" y="2147483646"/>
                </a:cxn>
                <a:cxn ang="0">
                  <a:pos x="2147483646" y="799251316"/>
                </a:cxn>
                <a:cxn ang="0">
                  <a:pos x="2147483646" y="33332172"/>
                </a:cxn>
              </a:cxnLst>
              <a:rect l="0" t="0" r="0" b="0"/>
              <a:pathLst>
                <a:path w="8839" h="8612">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alpha val="100000"/>
              </a:schemeClr>
            </a:solidFill>
            <a:ln w="9525">
              <a:noFill/>
            </a:ln>
          </p:spPr>
          <p:txBody>
            <a:bodyPr/>
            <a:lstStyle/>
            <a:p>
              <a:endParaRPr lang="en-US"/>
            </a:p>
          </p:txBody>
        </p:sp>
        <p:sp>
          <p:nvSpPr>
            <p:cNvPr id="5239" name="Google Shape;163;p3"/>
            <p:cNvSpPr/>
            <p:nvPr/>
          </p:nvSpPr>
          <p:spPr>
            <a:xfrm>
              <a:off x="1150678" y="1629150"/>
              <a:ext cx="11694" cy="53037"/>
            </a:xfrm>
            <a:custGeom>
              <a:avLst/>
              <a:gdLst/>
              <a:ahLst/>
              <a:cxnLst>
                <a:cxn ang="0">
                  <a:pos x="2147483646" y="0"/>
                </a:cxn>
                <a:cxn ang="0">
                  <a:pos x="999422023" y="2147483646"/>
                </a:cxn>
                <a:cxn ang="0">
                  <a:pos x="2147483646" y="2147483646"/>
                </a:cxn>
                <a:cxn ang="0">
                  <a:pos x="2147483646" y="2147483646"/>
                </a:cxn>
                <a:cxn ang="0">
                  <a:pos x="2147483646" y="2147483646"/>
                </a:cxn>
                <a:cxn ang="0">
                  <a:pos x="2147483646" y="2147483646"/>
                </a:cxn>
                <a:cxn ang="0">
                  <a:pos x="2147483646" y="0"/>
                </a:cxn>
              </a:cxnLst>
              <a:rect l="0" t="0" r="0" b="0"/>
              <a:pathLst>
                <a:path w="366" h="166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alpha val="100000"/>
              </a:schemeClr>
            </a:solidFill>
            <a:ln w="9525">
              <a:noFill/>
            </a:ln>
          </p:spPr>
          <p:txBody>
            <a:bodyPr/>
            <a:lstStyle/>
            <a:p>
              <a:endParaRPr lang="en-US"/>
            </a:p>
          </p:txBody>
        </p:sp>
        <p:sp>
          <p:nvSpPr>
            <p:cNvPr id="5240" name="Google Shape;164;p3"/>
            <p:cNvSpPr/>
            <p:nvPr/>
          </p:nvSpPr>
          <p:spPr>
            <a:xfrm>
              <a:off x="1248317" y="1682188"/>
              <a:ext cx="31151" cy="46296"/>
            </a:xfrm>
            <a:custGeom>
              <a:avLst/>
              <a:gdLst/>
              <a:ahLst/>
              <a:cxnLst>
                <a:cxn ang="0">
                  <a:pos x="2147483646" y="0"/>
                </a:cxn>
                <a:cxn ang="0">
                  <a:pos x="2147483646" y="1331759714"/>
                </a:cxn>
                <a:cxn ang="0">
                  <a:pos x="200053671" y="2147483646"/>
                </a:cxn>
                <a:cxn ang="0">
                  <a:pos x="2147483646" y="2147483646"/>
                </a:cxn>
                <a:cxn ang="0">
                  <a:pos x="2147483646" y="2147483646"/>
                </a:cxn>
                <a:cxn ang="0">
                  <a:pos x="2147483646" y="2147483646"/>
                </a:cxn>
                <a:cxn ang="0">
                  <a:pos x="2147483646" y="2147483646"/>
                </a:cxn>
                <a:cxn ang="0">
                  <a:pos x="2147483646" y="0"/>
                </a:cxn>
              </a:cxnLst>
              <a:rect l="0" t="0" r="0" b="0"/>
              <a:pathLst>
                <a:path w="975" h="1449">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alpha val="100000"/>
              </a:schemeClr>
            </a:solidFill>
            <a:ln w="9525">
              <a:noFill/>
            </a:ln>
          </p:spPr>
          <p:txBody>
            <a:bodyPr/>
            <a:lstStyle/>
            <a:p>
              <a:endParaRPr lang="en-US"/>
            </a:p>
          </p:txBody>
        </p:sp>
        <p:sp>
          <p:nvSpPr>
            <p:cNvPr id="5241" name="Google Shape;165;p3"/>
            <p:cNvSpPr/>
            <p:nvPr/>
          </p:nvSpPr>
          <p:spPr>
            <a:xfrm>
              <a:off x="1308638" y="1782322"/>
              <a:ext cx="52462" cy="28084"/>
            </a:xfrm>
            <a:custGeom>
              <a:avLst/>
              <a:gdLst/>
              <a:ahLst/>
              <a:cxnLst>
                <a:cxn ang="0">
                  <a:pos x="2147483646" y="0"/>
                </a:cxn>
                <a:cxn ang="0">
                  <a:pos x="2147483646" y="599159935"/>
                </a:cxn>
                <a:cxn ang="0">
                  <a:pos x="2147483646" y="2147483646"/>
                </a:cxn>
                <a:cxn ang="0">
                  <a:pos x="0" y="2147483646"/>
                </a:cxn>
                <a:cxn ang="0">
                  <a:pos x="999318413" y="2147483646"/>
                </a:cxn>
                <a:cxn ang="0">
                  <a:pos x="2130987430" y="2147483646"/>
                </a:cxn>
                <a:cxn ang="0">
                  <a:pos x="2147483646" y="2147483646"/>
                </a:cxn>
                <a:cxn ang="0">
                  <a:pos x="2147483646" y="2147483646"/>
                </a:cxn>
                <a:cxn ang="0">
                  <a:pos x="2147483646" y="2147483646"/>
                </a:cxn>
                <a:cxn ang="0">
                  <a:pos x="2147483646" y="0"/>
                </a:cxn>
              </a:cxnLst>
              <a:rect l="0" t="0" r="0" b="0"/>
              <a:pathLst>
                <a:path w="1642" h="879">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alpha val="100000"/>
              </a:schemeClr>
            </a:solidFill>
            <a:ln w="9525">
              <a:noFill/>
            </a:ln>
          </p:spPr>
          <p:txBody>
            <a:bodyPr/>
            <a:lstStyle/>
            <a:p>
              <a:endParaRPr lang="en-US"/>
            </a:p>
          </p:txBody>
        </p:sp>
        <p:sp>
          <p:nvSpPr>
            <p:cNvPr id="5242" name="Google Shape;166;p3"/>
            <p:cNvSpPr/>
            <p:nvPr/>
          </p:nvSpPr>
          <p:spPr>
            <a:xfrm>
              <a:off x="1297711" y="1901817"/>
              <a:ext cx="51056" cy="23004"/>
            </a:xfrm>
            <a:custGeom>
              <a:avLst/>
              <a:gdLst/>
              <a:ahLst/>
              <a:cxnLst>
                <a:cxn ang="0">
                  <a:pos x="2147483646" y="33332253"/>
                </a:cxn>
                <a:cxn ang="0">
                  <a:pos x="699188788" y="2147483646"/>
                </a:cxn>
                <a:cxn ang="0">
                  <a:pos x="465799543" y="2147483646"/>
                </a:cxn>
                <a:cxn ang="0">
                  <a:pos x="103159549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00057896"/>
                </a:cxn>
                <a:cxn ang="0">
                  <a:pos x="2147483646" y="33332253"/>
                </a:cxn>
              </a:cxnLst>
              <a:rect l="0" t="0" r="0" b="0"/>
              <a:pathLst>
                <a:path w="1598" h="72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alpha val="100000"/>
              </a:schemeClr>
            </a:solidFill>
            <a:ln w="9525">
              <a:noFill/>
            </a:ln>
          </p:spPr>
          <p:txBody>
            <a:bodyPr/>
            <a:lstStyle/>
            <a:p>
              <a:endParaRPr lang="en-US"/>
            </a:p>
          </p:txBody>
        </p:sp>
        <p:sp>
          <p:nvSpPr>
            <p:cNvPr id="5243" name="Google Shape;167;p3"/>
            <p:cNvSpPr/>
            <p:nvPr/>
          </p:nvSpPr>
          <p:spPr>
            <a:xfrm>
              <a:off x="1208444" y="2023454"/>
              <a:ext cx="40321" cy="45401"/>
            </a:xfrm>
            <a:custGeom>
              <a:avLst/>
              <a:gdLst/>
              <a:ahLst/>
              <a:cxnLst>
                <a:cxn ang="0">
                  <a:pos x="2147483646" y="0"/>
                </a:cxn>
                <a:cxn ang="0">
                  <a:pos x="899290637" y="2147483646"/>
                </a:cxn>
                <a:cxn ang="0">
                  <a:pos x="2147483646" y="2147483646"/>
                </a:cxn>
                <a:cxn ang="0">
                  <a:pos x="2147483646" y="2147483646"/>
                </a:cxn>
                <a:cxn ang="0">
                  <a:pos x="2147483646" y="2147483646"/>
                </a:cxn>
                <a:cxn ang="0">
                  <a:pos x="2147483646" y="2147483646"/>
                </a:cxn>
                <a:cxn ang="0">
                  <a:pos x="2147483646" y="2147483646"/>
                </a:cxn>
                <a:cxn ang="0">
                  <a:pos x="2147483646" y="1365090558"/>
                </a:cxn>
                <a:cxn ang="0">
                  <a:pos x="2147483646" y="0"/>
                </a:cxn>
              </a:cxnLst>
              <a:rect l="0" t="0" r="0" b="0"/>
              <a:pathLst>
                <a:path w="1262" h="1421">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alpha val="100000"/>
              </a:schemeClr>
            </a:solidFill>
            <a:ln w="9525">
              <a:noFill/>
            </a:ln>
          </p:spPr>
          <p:txBody>
            <a:bodyPr/>
            <a:lstStyle/>
            <a:p>
              <a:endParaRPr lang="en-US"/>
            </a:p>
          </p:txBody>
        </p:sp>
        <p:sp>
          <p:nvSpPr>
            <p:cNvPr id="5244" name="Google Shape;168;p3"/>
            <p:cNvSpPr/>
            <p:nvPr/>
          </p:nvSpPr>
          <p:spPr>
            <a:xfrm>
              <a:off x="1102721" y="2034636"/>
              <a:ext cx="14282" cy="47637"/>
            </a:xfrm>
            <a:custGeom>
              <a:avLst/>
              <a:gdLst/>
              <a:ahLst/>
              <a:cxnLst>
                <a:cxn ang="0">
                  <a:pos x="2147483646" y="33331618"/>
                </a:cxn>
                <a:cxn ang="0">
                  <a:pos x="2147483646" y="2097551298"/>
                </a:cxn>
                <a:cxn ang="0">
                  <a:pos x="1598659153" y="2147483646"/>
                </a:cxn>
                <a:cxn ang="0">
                  <a:pos x="2147483646" y="2147483646"/>
                </a:cxn>
                <a:cxn ang="0">
                  <a:pos x="2147483646" y="2147483646"/>
                </a:cxn>
                <a:cxn ang="0">
                  <a:pos x="2147483646" y="2147483646"/>
                </a:cxn>
                <a:cxn ang="0">
                  <a:pos x="2147483646" y="2147483646"/>
                </a:cxn>
                <a:cxn ang="0">
                  <a:pos x="2147483646" y="2147483646"/>
                </a:cxn>
                <a:cxn ang="0">
                  <a:pos x="2147483646" y="33331618"/>
                </a:cxn>
              </a:cxnLst>
              <a:rect l="0" t="0" r="0" b="0"/>
              <a:pathLst>
                <a:path w="447" h="1491">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alpha val="100000"/>
              </a:schemeClr>
            </a:solidFill>
            <a:ln w="9525">
              <a:noFill/>
            </a:ln>
          </p:spPr>
          <p:txBody>
            <a:bodyPr/>
            <a:lstStyle/>
            <a:p>
              <a:endParaRPr lang="en-US"/>
            </a:p>
          </p:txBody>
        </p:sp>
        <p:sp>
          <p:nvSpPr>
            <p:cNvPr id="5245" name="Google Shape;169;p3"/>
            <p:cNvSpPr/>
            <p:nvPr/>
          </p:nvSpPr>
          <p:spPr>
            <a:xfrm>
              <a:off x="950896" y="2001408"/>
              <a:ext cx="62271" cy="34059"/>
            </a:xfrm>
            <a:custGeom>
              <a:avLst/>
              <a:gdLst/>
              <a:ahLst/>
              <a:cxnLst>
                <a:cxn ang="0">
                  <a:pos x="2147483646" y="33332866"/>
                </a:cxn>
                <a:cxn ang="0">
                  <a:pos x="2147483646" y="2147483646"/>
                </a:cxn>
                <a:cxn ang="0">
                  <a:pos x="2147483646" y="2147483646"/>
                </a:cxn>
                <a:cxn ang="0">
                  <a:pos x="2147483646" y="2147483646"/>
                </a:cxn>
                <a:cxn ang="0">
                  <a:pos x="2147483646" y="2147483646"/>
                </a:cxn>
                <a:cxn ang="0">
                  <a:pos x="2147483646" y="2147483646"/>
                </a:cxn>
                <a:cxn ang="0">
                  <a:pos x="2147483646" y="33332866"/>
                </a:cxn>
                <a:cxn ang="0">
                  <a:pos x="2147483646" y="33332866"/>
                </a:cxn>
              </a:cxnLst>
              <a:rect l="0" t="0" r="0" b="0"/>
              <a:pathLst>
                <a:path w="1949" h="1066">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alpha val="100000"/>
              </a:schemeClr>
            </a:solidFill>
            <a:ln w="9525">
              <a:noFill/>
            </a:ln>
          </p:spPr>
          <p:txBody>
            <a:bodyPr/>
            <a:lstStyle/>
            <a:p>
              <a:endParaRPr lang="en-US"/>
            </a:p>
          </p:txBody>
        </p:sp>
        <p:sp>
          <p:nvSpPr>
            <p:cNvPr id="5246" name="Google Shape;170;p3"/>
            <p:cNvSpPr/>
            <p:nvPr/>
          </p:nvSpPr>
          <p:spPr>
            <a:xfrm>
              <a:off x="923483" y="1883030"/>
              <a:ext cx="68724" cy="14026"/>
            </a:xfrm>
            <a:custGeom>
              <a:avLst/>
              <a:gdLst/>
              <a:ahLst/>
              <a:cxnLst>
                <a:cxn ang="0">
                  <a:pos x="2147483646" y="33332038"/>
                </a:cxn>
                <a:cxn ang="0">
                  <a:pos x="2147483646" y="2147483646"/>
                </a:cxn>
                <a:cxn ang="0">
                  <a:pos x="2147483646" y="2147483646"/>
                </a:cxn>
                <a:cxn ang="0">
                  <a:pos x="2147483646" y="2147483646"/>
                </a:cxn>
                <a:cxn ang="0">
                  <a:pos x="2147483646" y="2147483646"/>
                </a:cxn>
                <a:cxn ang="0">
                  <a:pos x="2147483646" y="100027713"/>
                </a:cxn>
                <a:cxn ang="0">
                  <a:pos x="2147483646" y="33332038"/>
                </a:cxn>
              </a:cxnLst>
              <a:rect l="0" t="0" r="0" b="0"/>
              <a:pathLst>
                <a:path w="2151" h="439">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alpha val="100000"/>
              </a:schemeClr>
            </a:solidFill>
            <a:ln w="9525">
              <a:noFill/>
            </a:ln>
          </p:spPr>
          <p:txBody>
            <a:bodyPr/>
            <a:lstStyle/>
            <a:p>
              <a:endParaRPr lang="en-US"/>
            </a:p>
          </p:txBody>
        </p:sp>
        <p:sp>
          <p:nvSpPr>
            <p:cNvPr id="5247" name="Google Shape;171;p3"/>
            <p:cNvSpPr/>
            <p:nvPr/>
          </p:nvSpPr>
          <p:spPr>
            <a:xfrm>
              <a:off x="918850" y="1768104"/>
              <a:ext cx="74507" cy="19170"/>
            </a:xfrm>
            <a:custGeom>
              <a:avLst/>
              <a:gdLst/>
              <a:ahLst/>
              <a:cxnLst>
                <a:cxn ang="0">
                  <a:pos x="2147483646" y="33332253"/>
                </a:cxn>
                <a:cxn ang="0">
                  <a:pos x="2147483646" y="932615388"/>
                </a:cxn>
                <a:cxn ang="0">
                  <a:pos x="2147483646" y="2147483646"/>
                </a:cxn>
                <a:cxn ang="0">
                  <a:pos x="2147483646" y="2147483646"/>
                </a:cxn>
                <a:cxn ang="0">
                  <a:pos x="2147483646" y="2147483646"/>
                </a:cxn>
                <a:cxn ang="0">
                  <a:pos x="2147483646" y="2147483646"/>
                </a:cxn>
                <a:cxn ang="0">
                  <a:pos x="2147483646" y="33332253"/>
                </a:cxn>
              </a:cxnLst>
              <a:rect l="0" t="0" r="0" b="0"/>
              <a:pathLst>
                <a:path w="2332" h="60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alpha val="100000"/>
              </a:schemeClr>
            </a:solidFill>
            <a:ln w="9525">
              <a:noFill/>
            </a:ln>
          </p:spPr>
          <p:txBody>
            <a:bodyPr/>
            <a:lstStyle/>
            <a:p>
              <a:endParaRPr lang="en-US"/>
            </a:p>
          </p:txBody>
        </p:sp>
        <p:sp>
          <p:nvSpPr>
            <p:cNvPr id="5248" name="Google Shape;172;p3"/>
            <p:cNvSpPr/>
            <p:nvPr/>
          </p:nvSpPr>
          <p:spPr>
            <a:xfrm>
              <a:off x="1011505" y="1660877"/>
              <a:ext cx="34921" cy="38691"/>
            </a:xfrm>
            <a:custGeom>
              <a:avLst/>
              <a:gdLst/>
              <a:ahLst/>
              <a:cxnLst>
                <a:cxn ang="0">
                  <a:pos x="2147483646" y="33331482"/>
                </a:cxn>
                <a:cxn ang="0">
                  <a:pos x="2147483646" y="133389251"/>
                </a:cxn>
                <a:cxn ang="0">
                  <a:pos x="1930826564" y="832557347"/>
                </a:cxn>
                <a:cxn ang="0">
                  <a:pos x="365729869" y="2147483646"/>
                </a:cxn>
                <a:cxn ang="0">
                  <a:pos x="2147483646" y="2147483646"/>
                </a:cxn>
                <a:cxn ang="0">
                  <a:pos x="2147483646" y="2147483646"/>
                </a:cxn>
                <a:cxn ang="0">
                  <a:pos x="2147483646" y="2147483646"/>
                </a:cxn>
                <a:cxn ang="0">
                  <a:pos x="2147483646" y="2147483646"/>
                </a:cxn>
                <a:cxn ang="0">
                  <a:pos x="2147483646" y="2147483646"/>
                </a:cxn>
                <a:cxn ang="0">
                  <a:pos x="2147483646" y="33331482"/>
                </a:cxn>
              </a:cxnLst>
              <a:rect l="0" t="0" r="0" b="0"/>
              <a:pathLst>
                <a:path w="1093" h="1211">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alpha val="100000"/>
              </a:schemeClr>
            </a:solidFill>
            <a:ln w="9525">
              <a:noFill/>
            </a:ln>
          </p:spPr>
          <p:txBody>
            <a:bodyPr/>
            <a:lstStyle/>
            <a:p>
              <a:endParaRPr lang="en-US"/>
            </a:p>
          </p:txBody>
        </p:sp>
      </p:grpSp>
      <p:sp>
        <p:nvSpPr>
          <p:cNvPr id="5128" name="Google Shape;173;p3"/>
          <p:cNvSpPr/>
          <p:nvPr/>
        </p:nvSpPr>
        <p:spPr>
          <a:xfrm>
            <a:off x="430213" y="4545013"/>
            <a:ext cx="180975" cy="238125"/>
          </a:xfrm>
          <a:custGeom>
            <a:avLst/>
            <a:gdLst/>
            <a:ahLst/>
            <a:cxnLst>
              <a:cxn ang="0">
                <a:pos x="2147483646" y="47715872"/>
              </a:cxn>
              <a:cxn ang="0">
                <a:pos x="2147483646" y="96858256"/>
              </a:cxn>
              <a:cxn ang="0">
                <a:pos x="2147483646" y="2147483646"/>
              </a:cxn>
              <a:cxn ang="0">
                <a:pos x="2147483646" y="2147483646"/>
              </a:cxn>
              <a:cxn ang="0">
                <a:pos x="2147483646" y="2147483646"/>
              </a:cxn>
              <a:cxn ang="0">
                <a:pos x="44836841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7715872"/>
              </a:cxn>
            </a:cxnLst>
            <a:rect l="0" t="0" r="0" b="0"/>
            <a:pathLst>
              <a:path w="7736" h="6918">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alpha val="100000"/>
            </a:srgbClr>
          </a:solidFill>
          <a:ln w="9525">
            <a:noFill/>
          </a:ln>
        </p:spPr>
        <p:txBody>
          <a:bodyPr/>
          <a:lstStyle/>
          <a:p>
            <a:endParaRPr lang="en-US"/>
          </a:p>
        </p:txBody>
      </p:sp>
      <p:sp>
        <p:nvSpPr>
          <p:cNvPr id="47" name="Google Shape;174;p3"/>
          <p:cNvSpPr/>
          <p:nvPr/>
        </p:nvSpPr>
        <p:spPr>
          <a:xfrm>
            <a:off x="-4762" y="1562100"/>
            <a:ext cx="723900" cy="148431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30" name="Google Shape;175;p3"/>
          <p:cNvSpPr/>
          <p:nvPr/>
        </p:nvSpPr>
        <p:spPr>
          <a:xfrm>
            <a:off x="1022350" y="2146300"/>
            <a:ext cx="282575" cy="3714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49" name="Google Shape;176;p3"/>
          <p:cNvSpPr/>
          <p:nvPr/>
        </p:nvSpPr>
        <p:spPr>
          <a:xfrm>
            <a:off x="719138" y="2905125"/>
            <a:ext cx="282575" cy="327025"/>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32" name="Google Shape;177;p3"/>
          <p:cNvSpPr/>
          <p:nvPr/>
        </p:nvSpPr>
        <p:spPr>
          <a:xfrm>
            <a:off x="8382000" y="3938588"/>
            <a:ext cx="214313" cy="333375"/>
          </a:xfrm>
          <a:custGeom>
            <a:avLst/>
            <a:gdLst/>
            <a:ahLst/>
            <a:cxnLst>
              <a:cxn ang="0">
                <a:pos x="2147483646" y="22945056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29450562"/>
              </a:cxn>
            </a:cxnLst>
            <a:rect l="0" t="0" r="0" b="0"/>
            <a:pathLst>
              <a:path w="6128" h="7092">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alpha val="100000"/>
            </a:srgbClr>
          </a:solidFill>
          <a:ln w="9525">
            <a:noFill/>
          </a:ln>
        </p:spPr>
        <p:txBody>
          <a:bodyPr/>
          <a:lstStyle/>
          <a:p>
            <a:endParaRPr lang="en-US"/>
          </a:p>
        </p:txBody>
      </p:sp>
      <p:sp>
        <p:nvSpPr>
          <p:cNvPr id="5133" name="Google Shape;178;p3"/>
          <p:cNvSpPr/>
          <p:nvPr/>
        </p:nvSpPr>
        <p:spPr>
          <a:xfrm>
            <a:off x="8601075" y="4273550"/>
            <a:ext cx="136525" cy="211138"/>
          </a:xfrm>
          <a:custGeom>
            <a:avLst/>
            <a:gdLst/>
            <a:ahLst/>
            <a:cxnLst>
              <a:cxn ang="0">
                <a:pos x="2147483646" y="228828875"/>
              </a:cxn>
              <a:cxn ang="0">
                <a:pos x="2147483646" y="2147483646"/>
              </a:cxn>
              <a:cxn ang="0">
                <a:pos x="2147483646" y="2147483646"/>
              </a:cxn>
              <a:cxn ang="0">
                <a:pos x="1877735288"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28828875"/>
              </a:cxn>
            </a:cxnLst>
            <a:rect l="0" t="0" r="0" b="0"/>
            <a:pathLst>
              <a:path w="3884" h="4495">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alpha val="100000"/>
            </a:srgbClr>
          </a:solidFill>
          <a:ln w="9525">
            <a:noFill/>
          </a:ln>
        </p:spPr>
        <p:txBody>
          <a:bodyPr/>
          <a:lstStyle/>
          <a:p>
            <a:endParaRPr lang="en-US"/>
          </a:p>
        </p:txBody>
      </p:sp>
      <p:sp>
        <p:nvSpPr>
          <p:cNvPr id="5134" name="Google Shape;179;p3"/>
          <p:cNvSpPr/>
          <p:nvPr/>
        </p:nvSpPr>
        <p:spPr>
          <a:xfrm rot="737986">
            <a:off x="882650" y="3776663"/>
            <a:ext cx="374650" cy="6588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336236696"/>
              </a:cxn>
              <a:cxn ang="0">
                <a:pos x="2147483646" y="2147483646"/>
              </a:cxn>
              <a:cxn ang="0">
                <a:pos x="2147483646" y="133857605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336236696"/>
              </a:cxn>
            </a:cxnLst>
            <a:rect l="0" t="0" r="0" b="0"/>
            <a:pathLst>
              <a:path w="9852" h="13001">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tx1">
              <a:alpha val="100000"/>
            </a:schemeClr>
          </a:solidFill>
          <a:ln w="9525">
            <a:noFill/>
          </a:ln>
        </p:spPr>
        <p:txBody>
          <a:bodyPr/>
          <a:lstStyle/>
          <a:p>
            <a:endParaRPr lang="en-US"/>
          </a:p>
        </p:txBody>
      </p:sp>
      <p:sp>
        <p:nvSpPr>
          <p:cNvPr id="5135" name="Google Shape;180;p3"/>
          <p:cNvSpPr/>
          <p:nvPr/>
        </p:nvSpPr>
        <p:spPr>
          <a:xfrm>
            <a:off x="180975" y="295275"/>
            <a:ext cx="180975" cy="2397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54" name="Google Shape;181;p3"/>
          <p:cNvSpPr/>
          <p:nvPr/>
        </p:nvSpPr>
        <p:spPr>
          <a:xfrm>
            <a:off x="7572375" y="357188"/>
            <a:ext cx="274638" cy="319088"/>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5137" name="Google Shape;182;p3"/>
          <p:cNvGrpSpPr/>
          <p:nvPr/>
        </p:nvGrpSpPr>
        <p:grpSpPr>
          <a:xfrm rot="-3165896" flipH="1">
            <a:off x="8221663" y="2184400"/>
            <a:ext cx="593725" cy="715963"/>
            <a:chOff x="304350" y="3911000"/>
            <a:chExt cx="581394" cy="933655"/>
          </a:xfrm>
        </p:grpSpPr>
        <p:sp>
          <p:nvSpPr>
            <p:cNvPr id="56" name="Google Shape;183;p3"/>
            <p:cNvSpPr/>
            <p:nvPr/>
          </p:nvSpPr>
          <p:spPr>
            <a:xfrm>
              <a:off x="318029" y="3995144"/>
              <a:ext cx="90163" cy="113861"/>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7" name="Google Shape;184;p3"/>
            <p:cNvSpPr/>
            <p:nvPr/>
          </p:nvSpPr>
          <p:spPr>
            <a:xfrm>
              <a:off x="440691" y="4036996"/>
              <a:ext cx="96381" cy="157334"/>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8" name="Google Shape;185;p3"/>
            <p:cNvSpPr/>
            <p:nvPr/>
          </p:nvSpPr>
          <p:spPr>
            <a:xfrm>
              <a:off x="298969" y="4179671"/>
              <a:ext cx="144571" cy="10972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9" name="Google Shape;186;p3"/>
            <p:cNvSpPr/>
            <p:nvPr/>
          </p:nvSpPr>
          <p:spPr>
            <a:xfrm>
              <a:off x="505914" y="4198059"/>
              <a:ext cx="111926" cy="188387"/>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0" name="Google Shape;187;p3"/>
            <p:cNvSpPr/>
            <p:nvPr/>
          </p:nvSpPr>
          <p:spPr>
            <a:xfrm>
              <a:off x="308244" y="4381359"/>
              <a:ext cx="234734" cy="118001"/>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1" name="Google Shape;188;p3"/>
            <p:cNvSpPr/>
            <p:nvPr/>
          </p:nvSpPr>
          <p:spPr>
            <a:xfrm>
              <a:off x="604881" y="4324575"/>
              <a:ext cx="115035" cy="219440"/>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2" name="Google Shape;189;p3"/>
            <p:cNvSpPr/>
            <p:nvPr/>
          </p:nvSpPr>
          <p:spPr>
            <a:xfrm>
              <a:off x="350907" y="4535810"/>
              <a:ext cx="298470" cy="105579"/>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3" name="Google Shape;190;p3"/>
            <p:cNvSpPr/>
            <p:nvPr/>
          </p:nvSpPr>
          <p:spPr>
            <a:xfrm>
              <a:off x="723953" y="4500994"/>
              <a:ext cx="129026" cy="194598"/>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4" name="Google Shape;191;p3"/>
            <p:cNvSpPr/>
            <p:nvPr/>
          </p:nvSpPr>
          <p:spPr>
            <a:xfrm>
              <a:off x="434348" y="4683015"/>
              <a:ext cx="329560" cy="86948"/>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36" name="Google Shape;192;p3"/>
            <p:cNvSpPr/>
            <p:nvPr/>
          </p:nvSpPr>
          <p:spPr>
            <a:xfrm>
              <a:off x="402349" y="3911000"/>
              <a:ext cx="483395" cy="93365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1000" h="21246">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tx1">
                <a:alpha val="100000"/>
              </a:schemeClr>
            </a:solidFill>
            <a:ln w="9525">
              <a:noFill/>
            </a:ln>
          </p:spPr>
          <p:txBody>
            <a:bodyPr/>
            <a:lstStyle/>
            <a:p>
              <a:endParaRPr lang="en-US"/>
            </a:p>
          </p:txBody>
        </p:sp>
      </p:grpSp>
      <p:sp>
        <p:nvSpPr>
          <p:cNvPr id="5138" name="Google Shape;193;p3"/>
          <p:cNvSpPr/>
          <p:nvPr/>
        </p:nvSpPr>
        <p:spPr>
          <a:xfrm>
            <a:off x="8129588" y="436563"/>
            <a:ext cx="180975" cy="2397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5139" name="Google Shape;194;p3"/>
          <p:cNvSpPr/>
          <p:nvPr/>
        </p:nvSpPr>
        <p:spPr>
          <a:xfrm rot="-2400990">
            <a:off x="8293100" y="1033463"/>
            <a:ext cx="274638"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sp>
        <p:nvSpPr>
          <p:cNvPr id="5140" name="Google Shape;195;p3"/>
          <p:cNvSpPr/>
          <p:nvPr/>
        </p:nvSpPr>
        <p:spPr>
          <a:xfrm rot="-1269684">
            <a:off x="8201025" y="3032125"/>
            <a:ext cx="400050" cy="7540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2330" h="17374">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alpha val="100000"/>
            </a:srgbClr>
          </a:solidFill>
          <a:ln w="9525">
            <a:noFill/>
          </a:ln>
        </p:spPr>
        <p:txBody>
          <a:bodyPr/>
          <a:lstStyle/>
          <a:p>
            <a:endParaRPr lang="en-US"/>
          </a:p>
        </p:txBody>
      </p:sp>
      <p:sp>
        <p:nvSpPr>
          <p:cNvPr id="5141" name="Google Shape;196;p3"/>
          <p:cNvSpPr/>
          <p:nvPr/>
        </p:nvSpPr>
        <p:spPr>
          <a:xfrm>
            <a:off x="231775" y="5534025"/>
            <a:ext cx="250825" cy="30162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135" h="5548">
                <a:moveTo>
                  <a:pt x="4708" y="0"/>
                </a:moveTo>
                <a:cubicBezTo>
                  <a:pt x="4451" y="0"/>
                  <a:pt x="4174" y="126"/>
                  <a:pt x="3951" y="285"/>
                </a:cubicBezTo>
                <a:cubicBezTo>
                  <a:pt x="3481" y="624"/>
                  <a:pt x="3308" y="1237"/>
                  <a:pt x="3223" y="1798"/>
                </a:cubicBez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alpha val="100000"/>
            </a:schemeClr>
          </a:solidFill>
          <a:ln w="9525">
            <a:noFill/>
          </a:ln>
        </p:spPr>
        <p:txBody>
          <a:bodyPr/>
          <a:lstStyle/>
          <a:p>
            <a:endParaRPr lang="en-US"/>
          </a:p>
        </p:txBody>
      </p:sp>
      <p:sp>
        <p:nvSpPr>
          <p:cNvPr id="5142" name="Google Shape;197;p3"/>
          <p:cNvSpPr/>
          <p:nvPr/>
        </p:nvSpPr>
        <p:spPr>
          <a:xfrm rot="-2401089">
            <a:off x="290513" y="3784600"/>
            <a:ext cx="336550" cy="2603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nvGrpSpPr>
          <p:cNvPr id="5143" name="Google Shape;198;p3"/>
          <p:cNvGrpSpPr/>
          <p:nvPr/>
        </p:nvGrpSpPr>
        <p:grpSpPr>
          <a:xfrm>
            <a:off x="584200" y="5022850"/>
            <a:ext cx="882650" cy="1238250"/>
            <a:chOff x="2553549" y="1320203"/>
            <a:chExt cx="470564" cy="580913"/>
          </a:xfrm>
        </p:grpSpPr>
        <p:sp>
          <p:nvSpPr>
            <p:cNvPr id="72" name="Google Shape;199;p3"/>
            <p:cNvSpPr/>
            <p:nvPr/>
          </p:nvSpPr>
          <p:spPr>
            <a:xfrm>
              <a:off x="2562859" y="1336588"/>
              <a:ext cx="451945" cy="321736"/>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5216" name="Google Shape;200;p3"/>
            <p:cNvGrpSpPr/>
            <p:nvPr/>
          </p:nvGrpSpPr>
          <p:grpSpPr>
            <a:xfrm>
              <a:off x="2553549" y="1320203"/>
              <a:ext cx="470564" cy="580913"/>
              <a:chOff x="2555011" y="1332053"/>
              <a:chExt cx="470564" cy="580913"/>
            </a:xfrm>
          </p:grpSpPr>
          <p:grpSp>
            <p:nvGrpSpPr>
              <p:cNvPr id="5217" name="Google Shape;201;p3"/>
              <p:cNvGrpSpPr/>
              <p:nvPr/>
            </p:nvGrpSpPr>
            <p:grpSpPr>
              <a:xfrm>
                <a:off x="2555011" y="1332053"/>
                <a:ext cx="470564" cy="342462"/>
                <a:chOff x="2555011" y="1332053"/>
                <a:chExt cx="470564" cy="342462"/>
              </a:xfrm>
            </p:grpSpPr>
            <p:sp>
              <p:nvSpPr>
                <p:cNvPr id="5220" name="Google Shape;202;p3"/>
                <p:cNvSpPr/>
                <p:nvPr/>
              </p:nvSpPr>
              <p:spPr>
                <a:xfrm>
                  <a:off x="2770988" y="1547372"/>
                  <a:ext cx="103209" cy="126108"/>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292" h="288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tx1">
                    <a:alpha val="100000"/>
                  </a:schemeClr>
                </a:solidFill>
                <a:ln w="9525">
                  <a:noFill/>
                </a:ln>
              </p:spPr>
              <p:txBody>
                <a:bodyPr/>
                <a:lstStyle/>
                <a:p>
                  <a:endParaRPr lang="en-US"/>
                </a:p>
              </p:txBody>
            </p:sp>
            <p:grpSp>
              <p:nvGrpSpPr>
                <p:cNvPr id="5221" name="Google Shape;203;p3"/>
                <p:cNvGrpSpPr/>
                <p:nvPr/>
              </p:nvGrpSpPr>
              <p:grpSpPr>
                <a:xfrm>
                  <a:off x="2555011" y="1332053"/>
                  <a:ext cx="470564" cy="342462"/>
                  <a:chOff x="2555011" y="1332053"/>
                  <a:chExt cx="470564" cy="342462"/>
                </a:xfrm>
              </p:grpSpPr>
              <p:sp>
                <p:nvSpPr>
                  <p:cNvPr id="5222" name="Google Shape;204;p3"/>
                  <p:cNvSpPr/>
                  <p:nvPr/>
                </p:nvSpPr>
                <p:spPr>
                  <a:xfrm>
                    <a:off x="2765855" y="1336081"/>
                    <a:ext cx="250412" cy="218543"/>
                  </a:xfrm>
                  <a:custGeom>
                    <a:avLst/>
                    <a:gdLst/>
                    <a:ahLst/>
                    <a:cxnLst>
                      <a:cxn ang="0">
                        <a:pos x="2147483646" y="0"/>
                      </a:cxn>
                      <a:cxn ang="0">
                        <a:pos x="2147483646" y="32347985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561" h="4991">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tx1">
                      <a:alpha val="100000"/>
                    </a:schemeClr>
                  </a:solidFill>
                  <a:ln w="9525">
                    <a:noFill/>
                  </a:ln>
                </p:spPr>
                <p:txBody>
                  <a:bodyPr/>
                  <a:lstStyle/>
                  <a:p>
                    <a:endParaRPr lang="en-US"/>
                  </a:p>
                </p:txBody>
              </p:sp>
              <p:sp>
                <p:nvSpPr>
                  <p:cNvPr id="5223" name="Google Shape;205;p3"/>
                  <p:cNvSpPr/>
                  <p:nvPr/>
                </p:nvSpPr>
                <p:spPr>
                  <a:xfrm>
                    <a:off x="2858307" y="1334461"/>
                    <a:ext cx="163144" cy="340054"/>
                  </a:xfrm>
                  <a:custGeom>
                    <a:avLst/>
                    <a:gdLst/>
                    <a:ahLst/>
                    <a:cxnLst>
                      <a:cxn ang="0">
                        <a:pos x="2147483646" y="161783909"/>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909"/>
                      </a:cxn>
                    </a:cxnLst>
                    <a:rect l="0" t="0" r="0" b="0"/>
                    <a:pathLst>
                      <a:path w="3623" h="7766">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tx1">
                      <a:alpha val="100000"/>
                    </a:schemeClr>
                  </a:solidFill>
                  <a:ln w="9525">
                    <a:noFill/>
                  </a:ln>
                </p:spPr>
                <p:txBody>
                  <a:bodyPr/>
                  <a:lstStyle/>
                  <a:p>
                    <a:endParaRPr lang="en-US"/>
                  </a:p>
                </p:txBody>
              </p:sp>
              <p:sp>
                <p:nvSpPr>
                  <p:cNvPr id="5224" name="Google Shape;206;p3"/>
                  <p:cNvSpPr/>
                  <p:nvPr/>
                </p:nvSpPr>
                <p:spPr>
                  <a:xfrm>
                    <a:off x="2555011" y="1332053"/>
                    <a:ext cx="470564" cy="154044"/>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836"/>
                      </a:cxn>
                      <a:cxn ang="0">
                        <a:pos x="2147483646" y="1929958294"/>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836"/>
                      </a:cxn>
                    </a:cxnLst>
                    <a:rect l="0" t="0" r="0" b="0"/>
                    <a:pathLst>
                      <a:path w="10450" h="3518">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tx1">
                      <a:alpha val="100000"/>
                    </a:schemeClr>
                  </a:solidFill>
                  <a:ln w="9525">
                    <a:noFill/>
                  </a:ln>
                </p:spPr>
                <p:txBody>
                  <a:bodyPr/>
                  <a:lstStyle/>
                  <a:p>
                    <a:endParaRPr lang="en-US"/>
                  </a:p>
                </p:txBody>
              </p:sp>
              <p:sp>
                <p:nvSpPr>
                  <p:cNvPr id="5225" name="Google Shape;207;p3"/>
                  <p:cNvSpPr/>
                  <p:nvPr/>
                </p:nvSpPr>
                <p:spPr>
                  <a:xfrm>
                    <a:off x="2699927" y="1480240"/>
                    <a:ext cx="81820" cy="147870"/>
                  </a:xfrm>
                  <a:custGeom>
                    <a:avLst/>
                    <a:gdLst/>
                    <a:ahLst/>
                    <a:cxnLst>
                      <a:cxn ang="0">
                        <a:pos x="2147483646" y="16178090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902"/>
                      </a:cxn>
                    </a:cxnLst>
                    <a:rect l="0" t="0" r="0" b="0"/>
                    <a:pathLst>
                      <a:path w="1817" h="3377">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cubicBezTo>
                          <a:pt x="385" y="1932"/>
                          <a:pt x="455" y="915"/>
                          <a:pt x="219" y="44"/>
                        </a:cubicBezTo>
                        <a:cubicBezTo>
                          <a:pt x="212" y="20"/>
                          <a:pt x="192" y="1"/>
                          <a:pt x="173" y="1"/>
                        </a:cubicBezTo>
                        <a:close/>
                      </a:path>
                    </a:pathLst>
                  </a:custGeom>
                  <a:solidFill>
                    <a:schemeClr val="tx1">
                      <a:alpha val="100000"/>
                    </a:schemeClr>
                  </a:solidFill>
                  <a:ln w="9525">
                    <a:noFill/>
                  </a:ln>
                </p:spPr>
                <p:txBody>
                  <a:bodyPr/>
                  <a:lstStyle/>
                  <a:p>
                    <a:endParaRPr lang="en-US"/>
                  </a:p>
                </p:txBody>
              </p:sp>
              <p:sp>
                <p:nvSpPr>
                  <p:cNvPr id="5226" name="Google Shape;208;p3"/>
                  <p:cNvSpPr/>
                  <p:nvPr/>
                </p:nvSpPr>
                <p:spPr>
                  <a:xfrm>
                    <a:off x="2707988" y="1577894"/>
                    <a:ext cx="91861" cy="50487"/>
                  </a:xfrm>
                  <a:custGeom>
                    <a:avLst/>
                    <a:gdLst/>
                    <a:ahLst/>
                    <a:cxnLst>
                      <a:cxn ang="0">
                        <a:pos x="2147483646" y="161783731"/>
                      </a:cxn>
                      <a:cxn ang="0">
                        <a:pos x="2147483646" y="32348120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731"/>
                      </a:cxn>
                    </a:cxnLst>
                    <a:rect l="0" t="0" r="0" b="0"/>
                    <a:pathLst>
                      <a:path w="2040" h="1153">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tx1">
                      <a:alpha val="100000"/>
                    </a:schemeClr>
                  </a:solidFill>
                  <a:ln w="9525">
                    <a:noFill/>
                  </a:ln>
                </p:spPr>
                <p:txBody>
                  <a:bodyPr/>
                  <a:lstStyle/>
                  <a:p>
                    <a:endParaRPr lang="en-US"/>
                  </a:p>
                </p:txBody>
              </p:sp>
            </p:grpSp>
          </p:grpSp>
          <p:sp>
            <p:nvSpPr>
              <p:cNvPr id="5218" name="Google Shape;209;p3"/>
              <p:cNvSpPr/>
              <p:nvPr/>
            </p:nvSpPr>
            <p:spPr>
              <a:xfrm>
                <a:off x="2749147" y="1675022"/>
                <a:ext cx="248385" cy="157372"/>
              </a:xfrm>
              <a:custGeom>
                <a:avLst/>
                <a:gdLst/>
                <a:ahLst/>
                <a:cxnLst>
                  <a:cxn ang="0">
                    <a:pos x="2147483646" y="161781175"/>
                  </a:cxn>
                  <a:cxn ang="0">
                    <a:pos x="2147483646" y="2091747245"/>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175"/>
                  </a:cxn>
                </a:cxnLst>
                <a:rect l="0" t="0" r="0" b="0"/>
                <a:pathLst>
                  <a:path w="5516" h="3594">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tx1">
                  <a:alpha val="100000"/>
                </a:schemeClr>
              </a:solidFill>
              <a:ln w="9525">
                <a:noFill/>
              </a:ln>
            </p:spPr>
            <p:txBody>
              <a:bodyPr/>
              <a:lstStyle/>
              <a:p>
                <a:endParaRPr lang="en-US"/>
              </a:p>
            </p:txBody>
          </p:sp>
          <p:sp>
            <p:nvSpPr>
              <p:cNvPr id="5219" name="Google Shape;210;p3"/>
              <p:cNvSpPr/>
              <p:nvPr/>
            </p:nvSpPr>
            <p:spPr>
              <a:xfrm>
                <a:off x="2696099" y="1718462"/>
                <a:ext cx="174311" cy="194504"/>
              </a:xfrm>
              <a:custGeom>
                <a:avLst/>
                <a:gdLst/>
                <a:ahLst/>
                <a:cxnLst>
                  <a:cxn ang="0">
                    <a:pos x="2147483646" y="0"/>
                  </a:cxn>
                  <a:cxn ang="0">
                    <a:pos x="2147483646" y="64335123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3871" h="4442">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tx1">
                  <a:alpha val="100000"/>
                </a:schemeClr>
              </a:solidFill>
              <a:ln w="9525">
                <a:noFill/>
              </a:ln>
            </p:spPr>
            <p:txBody>
              <a:bodyPr/>
              <a:lstStyle/>
              <a:p>
                <a:endParaRPr lang="en-US"/>
              </a:p>
            </p:txBody>
          </p:sp>
        </p:grpSp>
      </p:grpSp>
      <p:sp>
        <p:nvSpPr>
          <p:cNvPr id="5144" name="Google Shape;211;p3"/>
          <p:cNvSpPr/>
          <p:nvPr/>
        </p:nvSpPr>
        <p:spPr>
          <a:xfrm rot="-2400963">
            <a:off x="496888" y="6350000"/>
            <a:ext cx="204787" cy="1587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nvGrpSpPr>
          <p:cNvPr id="5145" name="Google Shape;213;p3"/>
          <p:cNvGrpSpPr/>
          <p:nvPr/>
        </p:nvGrpSpPr>
        <p:grpSpPr>
          <a:xfrm>
            <a:off x="-4762" y="295275"/>
            <a:ext cx="8943975" cy="6283325"/>
            <a:chOff x="-4374" y="221400"/>
            <a:chExt cx="8942875" cy="4712774"/>
          </a:xfrm>
        </p:grpSpPr>
        <p:sp>
          <p:nvSpPr>
            <p:cNvPr id="86" name="Google Shape;214;p3"/>
            <p:cNvSpPr/>
            <p:nvPr/>
          </p:nvSpPr>
          <p:spPr>
            <a:xfrm>
              <a:off x="7649610" y="1996728"/>
              <a:ext cx="250794" cy="247665"/>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49" name="Google Shape;215;p3"/>
            <p:cNvSpPr/>
            <p:nvPr/>
          </p:nvSpPr>
          <p:spPr>
            <a:xfrm rot="-2401048">
              <a:off x="7614045" y="3132826"/>
              <a:ext cx="330404" cy="19160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nvGrpSpPr>
            <p:cNvPr id="5150" name="Google Shape;216;p3"/>
            <p:cNvGrpSpPr/>
            <p:nvPr/>
          </p:nvGrpSpPr>
          <p:grpSpPr>
            <a:xfrm rot="-640298">
              <a:off x="7143312" y="799894"/>
              <a:ext cx="948154" cy="903796"/>
              <a:chOff x="984375" y="2346230"/>
              <a:chExt cx="468336" cy="446495"/>
            </a:xfrm>
          </p:grpSpPr>
          <p:sp>
            <p:nvSpPr>
              <p:cNvPr id="149" name="Google Shape;217;p3"/>
              <p:cNvSpPr/>
              <p:nvPr/>
            </p:nvSpPr>
            <p:spPr>
              <a:xfrm>
                <a:off x="1135860" y="2345284"/>
                <a:ext cx="312832" cy="368232"/>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12" name="Google Shape;218;p3"/>
              <p:cNvSpPr/>
              <p:nvPr/>
            </p:nvSpPr>
            <p:spPr>
              <a:xfrm>
                <a:off x="1211160" y="2434726"/>
                <a:ext cx="65495" cy="68029"/>
              </a:xfrm>
              <a:custGeom>
                <a:avLst/>
                <a:gdLst/>
                <a:ahLst/>
                <a:cxnLst>
                  <a:cxn ang="0">
                    <a:pos x="2147483646" y="9006104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90061040"/>
                  </a:cxn>
                </a:cxnLst>
                <a:rect l="0" t="0" r="0" b="0"/>
                <a:pathLst>
                  <a:path w="1680" h="1745">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tx1">
                  <a:alpha val="100000"/>
                </a:schemeClr>
              </a:solidFill>
              <a:ln w="9525">
                <a:noFill/>
              </a:ln>
            </p:spPr>
            <p:txBody>
              <a:bodyPr/>
              <a:lstStyle/>
              <a:p>
                <a:endParaRPr lang="en-US"/>
              </a:p>
            </p:txBody>
          </p:sp>
          <p:sp>
            <p:nvSpPr>
              <p:cNvPr id="5213" name="Google Shape;219;p3"/>
              <p:cNvSpPr/>
              <p:nvPr/>
            </p:nvSpPr>
            <p:spPr>
              <a:xfrm>
                <a:off x="1272016" y="2615733"/>
                <a:ext cx="71031" cy="50953"/>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822" h="1307">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tx1">
                  <a:alpha val="100000"/>
                </a:schemeClr>
              </a:solidFill>
              <a:ln w="9525">
                <a:noFill/>
              </a:ln>
            </p:spPr>
            <p:txBody>
              <a:bodyPr/>
              <a:lstStyle/>
              <a:p>
                <a:endParaRPr lang="en-US"/>
              </a:p>
            </p:txBody>
          </p:sp>
          <p:sp>
            <p:nvSpPr>
              <p:cNvPr id="5214" name="Google Shape;220;p3"/>
              <p:cNvSpPr/>
              <p:nvPr/>
            </p:nvSpPr>
            <p:spPr>
              <a:xfrm>
                <a:off x="984375" y="2470319"/>
                <a:ext cx="249543" cy="322406"/>
              </a:xfrm>
              <a:custGeom>
                <a:avLst/>
                <a:gdLst/>
                <a:ahLst/>
                <a:cxnLst>
                  <a:cxn ang="0">
                    <a:pos x="2147483646" y="0"/>
                  </a:cxn>
                  <a:cxn ang="0">
                    <a:pos x="2147483646" y="360362504"/>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01" h="827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tx1">
                  <a:alpha val="100000"/>
                </a:schemeClr>
              </a:solidFill>
              <a:ln w="9525">
                <a:noFill/>
              </a:ln>
            </p:spPr>
            <p:txBody>
              <a:bodyPr/>
              <a:lstStyle/>
              <a:p>
                <a:endParaRPr lang="en-US"/>
              </a:p>
            </p:txBody>
          </p:sp>
        </p:grpSp>
        <p:grpSp>
          <p:nvGrpSpPr>
            <p:cNvPr id="5151" name="Google Shape;221;p3"/>
            <p:cNvGrpSpPr/>
            <p:nvPr/>
          </p:nvGrpSpPr>
          <p:grpSpPr>
            <a:xfrm>
              <a:off x="7571778" y="3329054"/>
              <a:ext cx="1156401" cy="1545073"/>
              <a:chOff x="1517975" y="4132611"/>
              <a:chExt cx="698732" cy="933635"/>
            </a:xfrm>
          </p:grpSpPr>
          <p:sp>
            <p:nvSpPr>
              <p:cNvPr id="142" name="Google Shape;222;p3"/>
              <p:cNvSpPr/>
              <p:nvPr/>
            </p:nvSpPr>
            <p:spPr>
              <a:xfrm>
                <a:off x="1597612" y="4490239"/>
                <a:ext cx="138110" cy="138143"/>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 name="Google Shape;223;p3"/>
              <p:cNvSpPr/>
              <p:nvPr/>
            </p:nvSpPr>
            <p:spPr>
              <a:xfrm>
                <a:off x="1932337" y="4188769"/>
                <a:ext cx="106460" cy="106486"/>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206" name="Google Shape;224;p3"/>
              <p:cNvSpPr/>
              <p:nvPr/>
            </p:nvSpPr>
            <p:spPr>
              <a:xfrm>
                <a:off x="1539335" y="4751068"/>
                <a:ext cx="151250" cy="6388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0"/>
                  </a:cxn>
                </a:cxnLst>
                <a:rect l="0" t="0" r="0" b="0"/>
                <a:pathLst>
                  <a:path w="3137" h="1325">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alpha val="100000"/>
                </a:schemeClr>
              </a:solidFill>
              <a:ln w="9525">
                <a:noFill/>
              </a:ln>
            </p:spPr>
            <p:txBody>
              <a:bodyPr/>
              <a:lstStyle/>
              <a:p>
                <a:endParaRPr lang="en-US"/>
              </a:p>
            </p:txBody>
          </p:sp>
          <p:sp>
            <p:nvSpPr>
              <p:cNvPr id="5207" name="Google Shape;225;p3"/>
              <p:cNvSpPr/>
              <p:nvPr/>
            </p:nvSpPr>
            <p:spPr>
              <a:xfrm>
                <a:off x="1829882" y="4540367"/>
                <a:ext cx="125455" cy="87848"/>
              </a:xfrm>
              <a:custGeom>
                <a:avLst/>
                <a:gdLst/>
                <a:ahLst/>
                <a:cxnLst>
                  <a:cxn ang="0">
                    <a:pos x="2147483646" y="259366832"/>
                  </a:cxn>
                  <a:cxn ang="0">
                    <a:pos x="2147483646" y="2147483646"/>
                  </a:cxn>
                  <a:cxn ang="0">
                    <a:pos x="2147483646" y="2147483646"/>
                  </a:cxn>
                  <a:cxn ang="0">
                    <a:pos x="2147483646" y="2147483646"/>
                  </a:cxn>
                  <a:cxn ang="0">
                    <a:pos x="2147483646" y="2147483646"/>
                  </a:cxn>
                  <a:cxn ang="0">
                    <a:pos x="2147483646" y="259366832"/>
                  </a:cxn>
                </a:cxnLst>
                <a:rect l="0" t="0" r="0" b="0"/>
                <a:pathLst>
                  <a:path w="2602" h="1822">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alpha val="100000"/>
                </a:schemeClr>
              </a:solidFill>
              <a:ln w="9525">
                <a:noFill/>
              </a:ln>
            </p:spPr>
            <p:txBody>
              <a:bodyPr/>
              <a:lstStyle/>
              <a:p>
                <a:endParaRPr lang="en-US"/>
              </a:p>
            </p:txBody>
          </p:sp>
          <p:sp>
            <p:nvSpPr>
              <p:cNvPr id="5208" name="Google Shape;226;p3"/>
              <p:cNvSpPr/>
              <p:nvPr/>
            </p:nvSpPr>
            <p:spPr>
              <a:xfrm>
                <a:off x="1742853" y="4814857"/>
                <a:ext cx="125841" cy="87462"/>
              </a:xfrm>
              <a:custGeom>
                <a:avLst/>
                <a:gdLst/>
                <a:ahLst/>
                <a:cxnLst>
                  <a:cxn ang="0">
                    <a:pos x="2147483646" y="0"/>
                  </a:cxn>
                  <a:cxn ang="0">
                    <a:pos x="2147483646" y="2147483646"/>
                  </a:cxn>
                  <a:cxn ang="0">
                    <a:pos x="0" y="2147483646"/>
                  </a:cxn>
                  <a:cxn ang="0">
                    <a:pos x="2147483646" y="2147483646"/>
                  </a:cxn>
                  <a:cxn ang="0">
                    <a:pos x="2147483646" y="2147483646"/>
                  </a:cxn>
                  <a:cxn ang="0">
                    <a:pos x="2147483646" y="0"/>
                  </a:cxn>
                </a:cxnLst>
                <a:rect l="0" t="0" r="0" b="0"/>
                <a:pathLst>
                  <a:path w="2610" h="1814">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alpha val="100000"/>
                </a:schemeClr>
              </a:solidFill>
              <a:ln w="9525">
                <a:noFill/>
              </a:ln>
            </p:spPr>
            <p:txBody>
              <a:bodyPr/>
              <a:lstStyle/>
              <a:p>
                <a:endParaRPr lang="en-US"/>
              </a:p>
            </p:txBody>
          </p:sp>
          <p:sp>
            <p:nvSpPr>
              <p:cNvPr id="5209" name="Google Shape;227;p3"/>
              <p:cNvSpPr/>
              <p:nvPr/>
            </p:nvSpPr>
            <p:spPr>
              <a:xfrm>
                <a:off x="1983641" y="4683036"/>
                <a:ext cx="125841" cy="87462"/>
              </a:xfrm>
              <a:custGeom>
                <a:avLst/>
                <a:gdLst/>
                <a:ahLst/>
                <a:cxnLst>
                  <a:cxn ang="0">
                    <a:pos x="2147483646" y="259362872"/>
                  </a:cxn>
                  <a:cxn ang="0">
                    <a:pos x="2147483646" y="2147483646"/>
                  </a:cxn>
                  <a:cxn ang="0">
                    <a:pos x="0" y="2147483646"/>
                  </a:cxn>
                  <a:cxn ang="0">
                    <a:pos x="2147483646" y="2147483646"/>
                  </a:cxn>
                  <a:cxn ang="0">
                    <a:pos x="2147483646" y="2147483646"/>
                  </a:cxn>
                  <a:cxn ang="0">
                    <a:pos x="2147483646" y="259362872"/>
                  </a:cxn>
                </a:cxnLst>
                <a:rect l="0" t="0" r="0" b="0"/>
                <a:pathLst>
                  <a:path w="2610" h="1814">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alpha val="100000"/>
                </a:schemeClr>
              </a:solidFill>
              <a:ln w="9525">
                <a:noFill/>
              </a:ln>
            </p:spPr>
            <p:txBody>
              <a:bodyPr/>
              <a:lstStyle/>
              <a:p>
                <a:endParaRPr lang="en-US"/>
              </a:p>
            </p:txBody>
          </p:sp>
          <p:sp>
            <p:nvSpPr>
              <p:cNvPr id="5210" name="Google Shape;228;p3"/>
              <p:cNvSpPr/>
              <p:nvPr/>
            </p:nvSpPr>
            <p:spPr>
              <a:xfrm>
                <a:off x="1517975" y="4132611"/>
                <a:ext cx="698732" cy="93363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4492" h="19364">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tx1">
                  <a:alpha val="100000"/>
                </a:schemeClr>
              </a:solidFill>
              <a:ln w="9525">
                <a:noFill/>
              </a:ln>
            </p:spPr>
            <p:txBody>
              <a:bodyPr/>
              <a:lstStyle/>
              <a:p>
                <a:endParaRPr lang="en-US"/>
              </a:p>
            </p:txBody>
          </p:sp>
        </p:grpSp>
        <p:grpSp>
          <p:nvGrpSpPr>
            <p:cNvPr id="5152" name="Google Shape;229;p3"/>
            <p:cNvGrpSpPr/>
            <p:nvPr/>
          </p:nvGrpSpPr>
          <p:grpSpPr>
            <a:xfrm>
              <a:off x="430034" y="329700"/>
              <a:ext cx="1099080" cy="1113371"/>
              <a:chOff x="918850" y="1629150"/>
              <a:chExt cx="442250" cy="453124"/>
            </a:xfrm>
          </p:grpSpPr>
          <p:sp>
            <p:nvSpPr>
              <p:cNvPr id="130" name="Google Shape;230;p3"/>
              <p:cNvSpPr/>
              <p:nvPr/>
            </p:nvSpPr>
            <p:spPr>
              <a:xfrm>
                <a:off x="1016140" y="1742082"/>
                <a:ext cx="267616" cy="245205"/>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93" name="Google Shape;231;p3"/>
              <p:cNvSpPr/>
              <p:nvPr/>
            </p:nvSpPr>
            <p:spPr>
              <a:xfrm>
                <a:off x="1016680" y="1729347"/>
                <a:ext cx="282406" cy="275153"/>
              </a:xfrm>
              <a:custGeom>
                <a:avLst/>
                <a:gdLst/>
                <a:ahLst/>
                <a:cxnLst>
                  <a:cxn ang="0">
                    <a:pos x="2147483646" y="3333217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1131662282" y="2147483646"/>
                  </a:cxn>
                  <a:cxn ang="0">
                    <a:pos x="2147483646" y="2147483646"/>
                  </a:cxn>
                  <a:cxn ang="0">
                    <a:pos x="2147483646" y="2147483646"/>
                  </a:cxn>
                  <a:cxn ang="0">
                    <a:pos x="2147483646" y="2147483646"/>
                  </a:cxn>
                  <a:cxn ang="0">
                    <a:pos x="2147483646" y="2147483646"/>
                  </a:cxn>
                  <a:cxn ang="0">
                    <a:pos x="2147483646" y="799251316"/>
                  </a:cxn>
                  <a:cxn ang="0">
                    <a:pos x="2147483646" y="33332172"/>
                  </a:cxn>
                </a:cxnLst>
                <a:rect l="0" t="0" r="0" b="0"/>
                <a:pathLst>
                  <a:path w="8839" h="8612">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alpha val="100000"/>
                </a:schemeClr>
              </a:solidFill>
              <a:ln w="9525">
                <a:noFill/>
              </a:ln>
            </p:spPr>
            <p:txBody>
              <a:bodyPr/>
              <a:lstStyle/>
              <a:p>
                <a:endParaRPr lang="en-US"/>
              </a:p>
            </p:txBody>
          </p:sp>
          <p:sp>
            <p:nvSpPr>
              <p:cNvPr id="5194" name="Google Shape;232;p3"/>
              <p:cNvSpPr/>
              <p:nvPr/>
            </p:nvSpPr>
            <p:spPr>
              <a:xfrm>
                <a:off x="1150678" y="1629150"/>
                <a:ext cx="11694" cy="53037"/>
              </a:xfrm>
              <a:custGeom>
                <a:avLst/>
                <a:gdLst/>
                <a:ahLst/>
                <a:cxnLst>
                  <a:cxn ang="0">
                    <a:pos x="2147483646" y="0"/>
                  </a:cxn>
                  <a:cxn ang="0">
                    <a:pos x="999422023" y="2147483646"/>
                  </a:cxn>
                  <a:cxn ang="0">
                    <a:pos x="2147483646" y="2147483646"/>
                  </a:cxn>
                  <a:cxn ang="0">
                    <a:pos x="2147483646" y="2147483646"/>
                  </a:cxn>
                  <a:cxn ang="0">
                    <a:pos x="2147483646" y="2147483646"/>
                  </a:cxn>
                  <a:cxn ang="0">
                    <a:pos x="2147483646" y="2147483646"/>
                  </a:cxn>
                  <a:cxn ang="0">
                    <a:pos x="2147483646" y="0"/>
                  </a:cxn>
                </a:cxnLst>
                <a:rect l="0" t="0" r="0" b="0"/>
                <a:pathLst>
                  <a:path w="366" h="166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alpha val="100000"/>
                </a:schemeClr>
              </a:solidFill>
              <a:ln w="9525">
                <a:noFill/>
              </a:ln>
            </p:spPr>
            <p:txBody>
              <a:bodyPr/>
              <a:lstStyle/>
              <a:p>
                <a:endParaRPr lang="en-US"/>
              </a:p>
            </p:txBody>
          </p:sp>
          <p:sp>
            <p:nvSpPr>
              <p:cNvPr id="5195" name="Google Shape;233;p3"/>
              <p:cNvSpPr/>
              <p:nvPr/>
            </p:nvSpPr>
            <p:spPr>
              <a:xfrm>
                <a:off x="1248317" y="1682188"/>
                <a:ext cx="31151" cy="46296"/>
              </a:xfrm>
              <a:custGeom>
                <a:avLst/>
                <a:gdLst/>
                <a:ahLst/>
                <a:cxnLst>
                  <a:cxn ang="0">
                    <a:pos x="2147483646" y="0"/>
                  </a:cxn>
                  <a:cxn ang="0">
                    <a:pos x="2147483646" y="1331759714"/>
                  </a:cxn>
                  <a:cxn ang="0">
                    <a:pos x="200053671" y="2147483646"/>
                  </a:cxn>
                  <a:cxn ang="0">
                    <a:pos x="2147483646" y="2147483646"/>
                  </a:cxn>
                  <a:cxn ang="0">
                    <a:pos x="2147483646" y="2147483646"/>
                  </a:cxn>
                  <a:cxn ang="0">
                    <a:pos x="2147483646" y="2147483646"/>
                  </a:cxn>
                  <a:cxn ang="0">
                    <a:pos x="2147483646" y="2147483646"/>
                  </a:cxn>
                  <a:cxn ang="0">
                    <a:pos x="2147483646" y="0"/>
                  </a:cxn>
                </a:cxnLst>
                <a:rect l="0" t="0" r="0" b="0"/>
                <a:pathLst>
                  <a:path w="975" h="1449">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alpha val="100000"/>
                </a:schemeClr>
              </a:solidFill>
              <a:ln w="9525">
                <a:noFill/>
              </a:ln>
            </p:spPr>
            <p:txBody>
              <a:bodyPr/>
              <a:lstStyle/>
              <a:p>
                <a:endParaRPr lang="en-US"/>
              </a:p>
            </p:txBody>
          </p:sp>
          <p:sp>
            <p:nvSpPr>
              <p:cNvPr id="5196" name="Google Shape;234;p3"/>
              <p:cNvSpPr/>
              <p:nvPr/>
            </p:nvSpPr>
            <p:spPr>
              <a:xfrm>
                <a:off x="1308638" y="1782322"/>
                <a:ext cx="52462" cy="28084"/>
              </a:xfrm>
              <a:custGeom>
                <a:avLst/>
                <a:gdLst/>
                <a:ahLst/>
                <a:cxnLst>
                  <a:cxn ang="0">
                    <a:pos x="2147483646" y="0"/>
                  </a:cxn>
                  <a:cxn ang="0">
                    <a:pos x="2147483646" y="599159935"/>
                  </a:cxn>
                  <a:cxn ang="0">
                    <a:pos x="2147483646" y="2147483646"/>
                  </a:cxn>
                  <a:cxn ang="0">
                    <a:pos x="0" y="2147483646"/>
                  </a:cxn>
                  <a:cxn ang="0">
                    <a:pos x="999318413" y="2147483646"/>
                  </a:cxn>
                  <a:cxn ang="0">
                    <a:pos x="2130987430" y="2147483646"/>
                  </a:cxn>
                  <a:cxn ang="0">
                    <a:pos x="2147483646" y="2147483646"/>
                  </a:cxn>
                  <a:cxn ang="0">
                    <a:pos x="2147483646" y="2147483646"/>
                  </a:cxn>
                  <a:cxn ang="0">
                    <a:pos x="2147483646" y="2147483646"/>
                  </a:cxn>
                  <a:cxn ang="0">
                    <a:pos x="2147483646" y="0"/>
                  </a:cxn>
                </a:cxnLst>
                <a:rect l="0" t="0" r="0" b="0"/>
                <a:pathLst>
                  <a:path w="1642" h="879">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alpha val="100000"/>
                </a:schemeClr>
              </a:solidFill>
              <a:ln w="9525">
                <a:noFill/>
              </a:ln>
            </p:spPr>
            <p:txBody>
              <a:bodyPr/>
              <a:lstStyle/>
              <a:p>
                <a:endParaRPr lang="en-US"/>
              </a:p>
            </p:txBody>
          </p:sp>
          <p:sp>
            <p:nvSpPr>
              <p:cNvPr id="5197" name="Google Shape;235;p3"/>
              <p:cNvSpPr/>
              <p:nvPr/>
            </p:nvSpPr>
            <p:spPr>
              <a:xfrm>
                <a:off x="1297711" y="1901817"/>
                <a:ext cx="51056" cy="23004"/>
              </a:xfrm>
              <a:custGeom>
                <a:avLst/>
                <a:gdLst/>
                <a:ahLst/>
                <a:cxnLst>
                  <a:cxn ang="0">
                    <a:pos x="2147483646" y="33332253"/>
                  </a:cxn>
                  <a:cxn ang="0">
                    <a:pos x="699188788" y="2147483646"/>
                  </a:cxn>
                  <a:cxn ang="0">
                    <a:pos x="465799543" y="2147483646"/>
                  </a:cxn>
                  <a:cxn ang="0">
                    <a:pos x="103159549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00057896"/>
                  </a:cxn>
                  <a:cxn ang="0">
                    <a:pos x="2147483646" y="33332253"/>
                  </a:cxn>
                </a:cxnLst>
                <a:rect l="0" t="0" r="0" b="0"/>
                <a:pathLst>
                  <a:path w="1598" h="72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alpha val="100000"/>
                </a:schemeClr>
              </a:solidFill>
              <a:ln w="9525">
                <a:noFill/>
              </a:ln>
            </p:spPr>
            <p:txBody>
              <a:bodyPr/>
              <a:lstStyle/>
              <a:p>
                <a:endParaRPr lang="en-US"/>
              </a:p>
            </p:txBody>
          </p:sp>
          <p:sp>
            <p:nvSpPr>
              <p:cNvPr id="5198" name="Google Shape;236;p3"/>
              <p:cNvSpPr/>
              <p:nvPr/>
            </p:nvSpPr>
            <p:spPr>
              <a:xfrm>
                <a:off x="1208444" y="2023454"/>
                <a:ext cx="40321" cy="45401"/>
              </a:xfrm>
              <a:custGeom>
                <a:avLst/>
                <a:gdLst/>
                <a:ahLst/>
                <a:cxnLst>
                  <a:cxn ang="0">
                    <a:pos x="2147483646" y="0"/>
                  </a:cxn>
                  <a:cxn ang="0">
                    <a:pos x="899290637" y="2147483646"/>
                  </a:cxn>
                  <a:cxn ang="0">
                    <a:pos x="2147483646" y="2147483646"/>
                  </a:cxn>
                  <a:cxn ang="0">
                    <a:pos x="2147483646" y="2147483646"/>
                  </a:cxn>
                  <a:cxn ang="0">
                    <a:pos x="2147483646" y="2147483646"/>
                  </a:cxn>
                  <a:cxn ang="0">
                    <a:pos x="2147483646" y="2147483646"/>
                  </a:cxn>
                  <a:cxn ang="0">
                    <a:pos x="2147483646" y="2147483646"/>
                  </a:cxn>
                  <a:cxn ang="0">
                    <a:pos x="2147483646" y="1365090558"/>
                  </a:cxn>
                  <a:cxn ang="0">
                    <a:pos x="2147483646" y="0"/>
                  </a:cxn>
                </a:cxnLst>
                <a:rect l="0" t="0" r="0" b="0"/>
                <a:pathLst>
                  <a:path w="1262" h="1421">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alpha val="100000"/>
                </a:schemeClr>
              </a:solidFill>
              <a:ln w="9525">
                <a:noFill/>
              </a:ln>
            </p:spPr>
            <p:txBody>
              <a:bodyPr/>
              <a:lstStyle/>
              <a:p>
                <a:endParaRPr lang="en-US"/>
              </a:p>
            </p:txBody>
          </p:sp>
          <p:sp>
            <p:nvSpPr>
              <p:cNvPr id="5199" name="Google Shape;237;p3"/>
              <p:cNvSpPr/>
              <p:nvPr/>
            </p:nvSpPr>
            <p:spPr>
              <a:xfrm>
                <a:off x="1102721" y="2034636"/>
                <a:ext cx="14282" cy="47637"/>
              </a:xfrm>
              <a:custGeom>
                <a:avLst/>
                <a:gdLst/>
                <a:ahLst/>
                <a:cxnLst>
                  <a:cxn ang="0">
                    <a:pos x="2147483646" y="33331618"/>
                  </a:cxn>
                  <a:cxn ang="0">
                    <a:pos x="2147483646" y="2097551298"/>
                  </a:cxn>
                  <a:cxn ang="0">
                    <a:pos x="1598659153" y="2147483646"/>
                  </a:cxn>
                  <a:cxn ang="0">
                    <a:pos x="2147483646" y="2147483646"/>
                  </a:cxn>
                  <a:cxn ang="0">
                    <a:pos x="2147483646" y="2147483646"/>
                  </a:cxn>
                  <a:cxn ang="0">
                    <a:pos x="2147483646" y="2147483646"/>
                  </a:cxn>
                  <a:cxn ang="0">
                    <a:pos x="2147483646" y="2147483646"/>
                  </a:cxn>
                  <a:cxn ang="0">
                    <a:pos x="2147483646" y="2147483646"/>
                  </a:cxn>
                  <a:cxn ang="0">
                    <a:pos x="2147483646" y="33331618"/>
                  </a:cxn>
                </a:cxnLst>
                <a:rect l="0" t="0" r="0" b="0"/>
                <a:pathLst>
                  <a:path w="447" h="1491">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alpha val="100000"/>
                </a:schemeClr>
              </a:solidFill>
              <a:ln w="9525">
                <a:noFill/>
              </a:ln>
            </p:spPr>
            <p:txBody>
              <a:bodyPr/>
              <a:lstStyle/>
              <a:p>
                <a:endParaRPr lang="en-US"/>
              </a:p>
            </p:txBody>
          </p:sp>
          <p:sp>
            <p:nvSpPr>
              <p:cNvPr id="5200" name="Google Shape;238;p3"/>
              <p:cNvSpPr/>
              <p:nvPr/>
            </p:nvSpPr>
            <p:spPr>
              <a:xfrm>
                <a:off x="950896" y="2001408"/>
                <a:ext cx="62271" cy="34059"/>
              </a:xfrm>
              <a:custGeom>
                <a:avLst/>
                <a:gdLst/>
                <a:ahLst/>
                <a:cxnLst>
                  <a:cxn ang="0">
                    <a:pos x="2147483646" y="33332866"/>
                  </a:cxn>
                  <a:cxn ang="0">
                    <a:pos x="2147483646" y="2147483646"/>
                  </a:cxn>
                  <a:cxn ang="0">
                    <a:pos x="2147483646" y="2147483646"/>
                  </a:cxn>
                  <a:cxn ang="0">
                    <a:pos x="2147483646" y="2147483646"/>
                  </a:cxn>
                  <a:cxn ang="0">
                    <a:pos x="2147483646" y="2147483646"/>
                  </a:cxn>
                  <a:cxn ang="0">
                    <a:pos x="2147483646" y="2147483646"/>
                  </a:cxn>
                  <a:cxn ang="0">
                    <a:pos x="2147483646" y="33332866"/>
                  </a:cxn>
                  <a:cxn ang="0">
                    <a:pos x="2147483646" y="33332866"/>
                  </a:cxn>
                </a:cxnLst>
                <a:rect l="0" t="0" r="0" b="0"/>
                <a:pathLst>
                  <a:path w="1949" h="1066">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alpha val="100000"/>
                </a:schemeClr>
              </a:solidFill>
              <a:ln w="9525">
                <a:noFill/>
              </a:ln>
            </p:spPr>
            <p:txBody>
              <a:bodyPr/>
              <a:lstStyle/>
              <a:p>
                <a:endParaRPr lang="en-US"/>
              </a:p>
            </p:txBody>
          </p:sp>
          <p:sp>
            <p:nvSpPr>
              <p:cNvPr id="5201" name="Google Shape;239;p3"/>
              <p:cNvSpPr/>
              <p:nvPr/>
            </p:nvSpPr>
            <p:spPr>
              <a:xfrm>
                <a:off x="923483" y="1883030"/>
                <a:ext cx="68724" cy="14026"/>
              </a:xfrm>
              <a:custGeom>
                <a:avLst/>
                <a:gdLst/>
                <a:ahLst/>
                <a:cxnLst>
                  <a:cxn ang="0">
                    <a:pos x="2147483646" y="33332038"/>
                  </a:cxn>
                  <a:cxn ang="0">
                    <a:pos x="2147483646" y="2147483646"/>
                  </a:cxn>
                  <a:cxn ang="0">
                    <a:pos x="2147483646" y="2147483646"/>
                  </a:cxn>
                  <a:cxn ang="0">
                    <a:pos x="2147483646" y="2147483646"/>
                  </a:cxn>
                  <a:cxn ang="0">
                    <a:pos x="2147483646" y="2147483646"/>
                  </a:cxn>
                  <a:cxn ang="0">
                    <a:pos x="2147483646" y="100027713"/>
                  </a:cxn>
                  <a:cxn ang="0">
                    <a:pos x="2147483646" y="33332038"/>
                  </a:cxn>
                </a:cxnLst>
                <a:rect l="0" t="0" r="0" b="0"/>
                <a:pathLst>
                  <a:path w="2151" h="439">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alpha val="100000"/>
                </a:schemeClr>
              </a:solidFill>
              <a:ln w="9525">
                <a:noFill/>
              </a:ln>
            </p:spPr>
            <p:txBody>
              <a:bodyPr/>
              <a:lstStyle/>
              <a:p>
                <a:endParaRPr lang="en-US"/>
              </a:p>
            </p:txBody>
          </p:sp>
          <p:sp>
            <p:nvSpPr>
              <p:cNvPr id="5202" name="Google Shape;240;p3"/>
              <p:cNvSpPr/>
              <p:nvPr/>
            </p:nvSpPr>
            <p:spPr>
              <a:xfrm>
                <a:off x="918850" y="1768104"/>
                <a:ext cx="74507" cy="19170"/>
              </a:xfrm>
              <a:custGeom>
                <a:avLst/>
                <a:gdLst/>
                <a:ahLst/>
                <a:cxnLst>
                  <a:cxn ang="0">
                    <a:pos x="2147483646" y="33332253"/>
                  </a:cxn>
                  <a:cxn ang="0">
                    <a:pos x="2147483646" y="932615388"/>
                  </a:cxn>
                  <a:cxn ang="0">
                    <a:pos x="2147483646" y="2147483646"/>
                  </a:cxn>
                  <a:cxn ang="0">
                    <a:pos x="2147483646" y="2147483646"/>
                  </a:cxn>
                  <a:cxn ang="0">
                    <a:pos x="2147483646" y="2147483646"/>
                  </a:cxn>
                  <a:cxn ang="0">
                    <a:pos x="2147483646" y="2147483646"/>
                  </a:cxn>
                  <a:cxn ang="0">
                    <a:pos x="2147483646" y="33332253"/>
                  </a:cxn>
                </a:cxnLst>
                <a:rect l="0" t="0" r="0" b="0"/>
                <a:pathLst>
                  <a:path w="2332" h="60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alpha val="100000"/>
                </a:schemeClr>
              </a:solidFill>
              <a:ln w="9525">
                <a:noFill/>
              </a:ln>
            </p:spPr>
            <p:txBody>
              <a:bodyPr/>
              <a:lstStyle/>
              <a:p>
                <a:endParaRPr lang="en-US"/>
              </a:p>
            </p:txBody>
          </p:sp>
          <p:sp>
            <p:nvSpPr>
              <p:cNvPr id="5203" name="Google Shape;241;p3"/>
              <p:cNvSpPr/>
              <p:nvPr/>
            </p:nvSpPr>
            <p:spPr>
              <a:xfrm>
                <a:off x="1011505" y="1660877"/>
                <a:ext cx="34921" cy="38691"/>
              </a:xfrm>
              <a:custGeom>
                <a:avLst/>
                <a:gdLst/>
                <a:ahLst/>
                <a:cxnLst>
                  <a:cxn ang="0">
                    <a:pos x="2147483646" y="33331482"/>
                  </a:cxn>
                  <a:cxn ang="0">
                    <a:pos x="2147483646" y="133389251"/>
                  </a:cxn>
                  <a:cxn ang="0">
                    <a:pos x="1930826564" y="832557347"/>
                  </a:cxn>
                  <a:cxn ang="0">
                    <a:pos x="365729869" y="2147483646"/>
                  </a:cxn>
                  <a:cxn ang="0">
                    <a:pos x="2147483646" y="2147483646"/>
                  </a:cxn>
                  <a:cxn ang="0">
                    <a:pos x="2147483646" y="2147483646"/>
                  </a:cxn>
                  <a:cxn ang="0">
                    <a:pos x="2147483646" y="2147483646"/>
                  </a:cxn>
                  <a:cxn ang="0">
                    <a:pos x="2147483646" y="2147483646"/>
                  </a:cxn>
                  <a:cxn ang="0">
                    <a:pos x="2147483646" y="2147483646"/>
                  </a:cxn>
                  <a:cxn ang="0">
                    <a:pos x="2147483646" y="33331482"/>
                  </a:cxn>
                </a:cxnLst>
                <a:rect l="0" t="0" r="0" b="0"/>
                <a:pathLst>
                  <a:path w="1093" h="1211">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alpha val="100000"/>
                </a:schemeClr>
              </a:solidFill>
              <a:ln w="9525">
                <a:noFill/>
              </a:ln>
            </p:spPr>
            <p:txBody>
              <a:bodyPr/>
              <a:lstStyle/>
              <a:p>
                <a:endParaRPr lang="en-US"/>
              </a:p>
            </p:txBody>
          </p:sp>
        </p:grpSp>
        <p:sp>
          <p:nvSpPr>
            <p:cNvPr id="5153" name="Google Shape;242;p3"/>
            <p:cNvSpPr/>
            <p:nvPr/>
          </p:nvSpPr>
          <p:spPr>
            <a:xfrm>
              <a:off x="430078" y="3408216"/>
              <a:ext cx="181622" cy="179557"/>
            </a:xfrm>
            <a:custGeom>
              <a:avLst/>
              <a:gdLst/>
              <a:ahLst/>
              <a:cxnLst>
                <a:cxn ang="0">
                  <a:pos x="2147483646" y="11802589"/>
                </a:cxn>
                <a:cxn ang="0">
                  <a:pos x="2147483646" y="23604530"/>
                </a:cxn>
                <a:cxn ang="0">
                  <a:pos x="2147483646" y="2147483646"/>
                </a:cxn>
                <a:cxn ang="0">
                  <a:pos x="2147483646" y="2147483646"/>
                </a:cxn>
                <a:cxn ang="0">
                  <a:pos x="2147483646" y="2147483646"/>
                </a:cxn>
                <a:cxn ang="0">
                  <a:pos x="456636704"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802589"/>
                </a:cxn>
              </a:cxnLst>
              <a:rect l="0" t="0" r="0" b="0"/>
              <a:pathLst>
                <a:path w="7736" h="6918">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alpha val="100000"/>
              </a:srgbClr>
            </a:solidFill>
            <a:ln w="9525">
              <a:noFill/>
            </a:ln>
          </p:spPr>
          <p:txBody>
            <a:bodyPr/>
            <a:lstStyle/>
            <a:p>
              <a:endParaRPr lang="en-US"/>
            </a:p>
          </p:txBody>
        </p:sp>
        <p:sp>
          <p:nvSpPr>
            <p:cNvPr id="92" name="Google Shape;243;p3"/>
            <p:cNvSpPr/>
            <p:nvPr/>
          </p:nvSpPr>
          <p:spPr>
            <a:xfrm>
              <a:off x="-4374" y="1171575"/>
              <a:ext cx="723812" cy="1113301"/>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55" name="Google Shape;244;p3"/>
            <p:cNvSpPr/>
            <p:nvPr/>
          </p:nvSpPr>
          <p:spPr>
            <a:xfrm>
              <a:off x="1022381" y="1609177"/>
              <a:ext cx="282477" cy="279259"/>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94" name="Google Shape;245;p3"/>
            <p:cNvSpPr/>
            <p:nvPr/>
          </p:nvSpPr>
          <p:spPr>
            <a:xfrm>
              <a:off x="719438" y="2178904"/>
              <a:ext cx="282540" cy="24528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57" name="Google Shape;246;p3"/>
            <p:cNvSpPr/>
            <p:nvPr/>
          </p:nvSpPr>
          <p:spPr>
            <a:xfrm>
              <a:off x="8381244" y="2954433"/>
              <a:ext cx="215369" cy="249248"/>
            </a:xfrm>
            <a:custGeom>
              <a:avLst/>
              <a:gdLst/>
              <a:ahLst/>
              <a:cxnLst>
                <a:cxn ang="0">
                  <a:pos x="2147483646" y="53393828"/>
                </a:cxn>
                <a:cxn ang="0">
                  <a:pos x="2147483646" y="107252820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53393828"/>
                </a:cxn>
              </a:cxnLst>
              <a:rect l="0" t="0" r="0" b="0"/>
              <a:pathLst>
                <a:path w="6128" h="7092">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alpha val="100000"/>
              </a:srgbClr>
            </a:solidFill>
            <a:ln w="9525">
              <a:noFill/>
            </a:ln>
          </p:spPr>
          <p:txBody>
            <a:bodyPr/>
            <a:lstStyle/>
            <a:p>
              <a:endParaRPr lang="en-US"/>
            </a:p>
          </p:txBody>
        </p:sp>
        <p:sp>
          <p:nvSpPr>
            <p:cNvPr id="5158" name="Google Shape;247;p3"/>
            <p:cNvSpPr/>
            <p:nvPr/>
          </p:nvSpPr>
          <p:spPr>
            <a:xfrm>
              <a:off x="8600826" y="3205752"/>
              <a:ext cx="136503" cy="157977"/>
            </a:xfrm>
            <a:custGeom>
              <a:avLst/>
              <a:gdLst/>
              <a:ahLst/>
              <a:cxnLst>
                <a:cxn ang="0">
                  <a:pos x="2147483646" y="53394117"/>
                </a:cxn>
                <a:cxn ang="0">
                  <a:pos x="2147483646" y="697212810"/>
                </a:cxn>
                <a:cxn ang="0">
                  <a:pos x="2147483646" y="2147483646"/>
                </a:cxn>
                <a:cxn ang="0">
                  <a:pos x="1876523681"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53394117"/>
                </a:cxn>
              </a:cxnLst>
              <a:rect l="0" t="0" r="0" b="0"/>
              <a:pathLst>
                <a:path w="3884" h="4495">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alpha val="100000"/>
              </a:srgbClr>
            </a:solidFill>
            <a:ln w="9525">
              <a:noFill/>
            </a:ln>
          </p:spPr>
          <p:txBody>
            <a:bodyPr/>
            <a:lstStyle/>
            <a:p>
              <a:endParaRPr lang="en-US"/>
            </a:p>
          </p:txBody>
        </p:sp>
        <p:sp>
          <p:nvSpPr>
            <p:cNvPr id="5159" name="Google Shape;248;p3"/>
            <p:cNvSpPr/>
            <p:nvPr/>
          </p:nvSpPr>
          <p:spPr>
            <a:xfrm rot="737986">
              <a:off x="883061" y="2833044"/>
              <a:ext cx="373567" cy="49300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78573924"/>
                </a:cxn>
                <a:cxn ang="0">
                  <a:pos x="2147483646" y="940817737"/>
                </a:cxn>
                <a:cxn ang="0">
                  <a:pos x="2147483646" y="314297099"/>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78573924"/>
                </a:cxn>
              </a:cxnLst>
              <a:rect l="0" t="0" r="0" b="0"/>
              <a:pathLst>
                <a:path w="9852" h="13001">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tx1">
                <a:alpha val="100000"/>
              </a:schemeClr>
            </a:solidFill>
            <a:ln w="9525">
              <a:noFill/>
            </a:ln>
          </p:spPr>
          <p:txBody>
            <a:bodyPr/>
            <a:lstStyle/>
            <a:p>
              <a:endParaRPr lang="en-US"/>
            </a:p>
          </p:txBody>
        </p:sp>
        <p:sp>
          <p:nvSpPr>
            <p:cNvPr id="5160" name="Google Shape;249;p3"/>
            <p:cNvSpPr/>
            <p:nvPr/>
          </p:nvSpPr>
          <p:spPr>
            <a:xfrm>
              <a:off x="180524" y="221400"/>
              <a:ext cx="181624" cy="179534"/>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520712671"/>
                </a:cxn>
                <a:cxn ang="0">
                  <a:pos x="2147483646" y="136438487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974730723"/>
                </a:cxn>
                <a:cxn ang="0">
                  <a:pos x="2147483646" y="1669557796"/>
                </a:cxn>
                <a:cxn ang="0">
                  <a:pos x="2147483646" y="59253612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99" name="Google Shape;250;p3"/>
            <p:cNvSpPr/>
            <p:nvPr/>
          </p:nvSpPr>
          <p:spPr>
            <a:xfrm>
              <a:off x="7571831" y="267838"/>
              <a:ext cx="274604" cy="239329"/>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5162" name="Google Shape;251;p3"/>
            <p:cNvGrpSpPr/>
            <p:nvPr/>
          </p:nvGrpSpPr>
          <p:grpSpPr>
            <a:xfrm rot="-3165896" flipH="1">
              <a:off x="8296524" y="1549869"/>
              <a:ext cx="445159" cy="715100"/>
              <a:chOff x="304350" y="3911000"/>
              <a:chExt cx="581394" cy="933655"/>
            </a:xfrm>
          </p:grpSpPr>
          <p:sp>
            <p:nvSpPr>
              <p:cNvPr id="120" name="Google Shape;252;p3"/>
              <p:cNvSpPr/>
              <p:nvPr/>
            </p:nvSpPr>
            <p:spPr>
              <a:xfrm>
                <a:off x="318149" y="4004635"/>
                <a:ext cx="90195" cy="113984"/>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1" name="Google Shape;253;p3"/>
              <p:cNvSpPr/>
              <p:nvPr/>
            </p:nvSpPr>
            <p:spPr>
              <a:xfrm>
                <a:off x="440732" y="4040936"/>
                <a:ext cx="96416" cy="155432"/>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2" name="Google Shape;254;p3"/>
              <p:cNvSpPr/>
              <p:nvPr/>
            </p:nvSpPr>
            <p:spPr>
              <a:xfrm>
                <a:off x="297545" y="4185204"/>
                <a:ext cx="144624" cy="109838"/>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3" name="Google Shape;255;p3"/>
              <p:cNvSpPr/>
              <p:nvPr/>
            </p:nvSpPr>
            <p:spPr>
              <a:xfrm>
                <a:off x="505805" y="4204865"/>
                <a:ext cx="111967" cy="188592"/>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4" name="Google Shape;256;p3"/>
              <p:cNvSpPr/>
              <p:nvPr/>
            </p:nvSpPr>
            <p:spPr>
              <a:xfrm>
                <a:off x="308707" y="4383811"/>
                <a:ext cx="234818" cy="118128"/>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5" name="Google Shape;257;p3"/>
              <p:cNvSpPr/>
              <p:nvPr/>
            </p:nvSpPr>
            <p:spPr>
              <a:xfrm>
                <a:off x="603585" y="4328199"/>
                <a:ext cx="116632" cy="217605"/>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6" name="Google Shape;258;p3"/>
              <p:cNvSpPr/>
              <p:nvPr/>
            </p:nvSpPr>
            <p:spPr>
              <a:xfrm>
                <a:off x="350618" y="4537385"/>
                <a:ext cx="298578" cy="103622"/>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7" name="Google Shape;259;p3"/>
              <p:cNvSpPr/>
              <p:nvPr/>
            </p:nvSpPr>
            <p:spPr>
              <a:xfrm>
                <a:off x="726747" y="4505250"/>
                <a:ext cx="129073" cy="190664"/>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8" name="Google Shape;260;p3"/>
              <p:cNvSpPr/>
              <p:nvPr/>
            </p:nvSpPr>
            <p:spPr>
              <a:xfrm>
                <a:off x="435799" y="4684143"/>
                <a:ext cx="329680" cy="87042"/>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191" name="Google Shape;261;p3"/>
              <p:cNvSpPr/>
              <p:nvPr/>
            </p:nvSpPr>
            <p:spPr>
              <a:xfrm>
                <a:off x="402349" y="3911000"/>
                <a:ext cx="483395" cy="93365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1000" h="21246">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tx1">
                  <a:alpha val="100000"/>
                </a:schemeClr>
              </a:solidFill>
              <a:ln w="9525">
                <a:noFill/>
              </a:ln>
            </p:spPr>
            <p:txBody>
              <a:bodyPr/>
              <a:lstStyle/>
              <a:p>
                <a:endParaRPr lang="en-US"/>
              </a:p>
            </p:txBody>
          </p:sp>
        </p:grpSp>
        <p:sp>
          <p:nvSpPr>
            <p:cNvPr id="5163" name="Google Shape;262;p3"/>
            <p:cNvSpPr/>
            <p:nvPr/>
          </p:nvSpPr>
          <p:spPr>
            <a:xfrm>
              <a:off x="8129686" y="327349"/>
              <a:ext cx="181624" cy="179534"/>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520712671"/>
                </a:cxn>
                <a:cxn ang="0">
                  <a:pos x="2147483646" y="136438487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974730723"/>
                </a:cxn>
                <a:cxn ang="0">
                  <a:pos x="2147483646" y="1669557796"/>
                </a:cxn>
                <a:cxn ang="0">
                  <a:pos x="2147483646" y="59253612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5164" name="Google Shape;263;p3"/>
            <p:cNvSpPr/>
            <p:nvPr/>
          </p:nvSpPr>
          <p:spPr>
            <a:xfrm rot="-2400990">
              <a:off x="8293721" y="775507"/>
              <a:ext cx="274116" cy="15896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sp>
          <p:nvSpPr>
            <p:cNvPr id="5165" name="Google Shape;264;p3"/>
            <p:cNvSpPr/>
            <p:nvPr/>
          </p:nvSpPr>
          <p:spPr>
            <a:xfrm rot="-1269684">
              <a:off x="8200397" y="2273670"/>
              <a:ext cx="401241" cy="56538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2330" h="17374">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alpha val="100000"/>
              </a:srgbClr>
            </a:solidFill>
            <a:ln w="9525">
              <a:noFill/>
            </a:ln>
          </p:spPr>
          <p:txBody>
            <a:bodyPr/>
            <a:lstStyle/>
            <a:p>
              <a:endParaRPr lang="en-US"/>
            </a:p>
          </p:txBody>
        </p:sp>
        <p:sp>
          <p:nvSpPr>
            <p:cNvPr id="5166" name="Google Shape;265;p3"/>
            <p:cNvSpPr/>
            <p:nvPr/>
          </p:nvSpPr>
          <p:spPr>
            <a:xfrm>
              <a:off x="232439" y="4150249"/>
              <a:ext cx="250093" cy="226164"/>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1350379017"/>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135" h="5548">
                  <a:moveTo>
                    <a:pt x="4708" y="0"/>
                  </a:moveTo>
                  <a:cubicBezTo>
                    <a:pt x="4451" y="0"/>
                    <a:pt x="4174" y="126"/>
                    <a:pt x="3951" y="285"/>
                  </a:cubicBezTo>
                  <a:cubicBezTo>
                    <a:pt x="3481" y="624"/>
                    <a:pt x="3308" y="1237"/>
                    <a:pt x="3223" y="1798"/>
                  </a:cubicBez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alpha val="100000"/>
              </a:schemeClr>
            </a:solidFill>
            <a:ln w="9525">
              <a:noFill/>
            </a:ln>
          </p:spPr>
          <p:txBody>
            <a:bodyPr/>
            <a:lstStyle/>
            <a:p>
              <a:endParaRPr lang="en-US"/>
            </a:p>
          </p:txBody>
        </p:sp>
        <p:sp>
          <p:nvSpPr>
            <p:cNvPr id="5167" name="Google Shape;266;p3"/>
            <p:cNvSpPr/>
            <p:nvPr/>
          </p:nvSpPr>
          <p:spPr>
            <a:xfrm rot="-2401089">
              <a:off x="289995" y="2838395"/>
              <a:ext cx="336282" cy="19501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nvGrpSpPr>
            <p:cNvPr id="5168" name="Google Shape;267;p3"/>
            <p:cNvGrpSpPr/>
            <p:nvPr/>
          </p:nvGrpSpPr>
          <p:grpSpPr>
            <a:xfrm>
              <a:off x="584943" y="3766648"/>
              <a:ext cx="881836" cy="929636"/>
              <a:chOff x="2553549" y="1320203"/>
              <a:chExt cx="470564" cy="580913"/>
            </a:xfrm>
          </p:grpSpPr>
          <p:sp>
            <p:nvSpPr>
              <p:cNvPr id="108" name="Google Shape;268;p3"/>
              <p:cNvSpPr/>
              <p:nvPr/>
            </p:nvSpPr>
            <p:spPr>
              <a:xfrm>
                <a:off x="2562639" y="1336231"/>
                <a:ext cx="452306" cy="322171"/>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5171" name="Google Shape;269;p3"/>
              <p:cNvGrpSpPr/>
              <p:nvPr/>
            </p:nvGrpSpPr>
            <p:grpSpPr>
              <a:xfrm>
                <a:off x="2553549" y="1320203"/>
                <a:ext cx="470564" cy="580913"/>
                <a:chOff x="2555011" y="1332053"/>
                <a:chExt cx="470564" cy="580913"/>
              </a:xfrm>
            </p:grpSpPr>
            <p:grpSp>
              <p:nvGrpSpPr>
                <p:cNvPr id="5172" name="Google Shape;270;p3"/>
                <p:cNvGrpSpPr/>
                <p:nvPr/>
              </p:nvGrpSpPr>
              <p:grpSpPr>
                <a:xfrm>
                  <a:off x="2555011" y="1332053"/>
                  <a:ext cx="470564" cy="342462"/>
                  <a:chOff x="2555011" y="1332053"/>
                  <a:chExt cx="470564" cy="342462"/>
                </a:xfrm>
              </p:grpSpPr>
              <p:sp>
                <p:nvSpPr>
                  <p:cNvPr id="5175" name="Google Shape;271;p3"/>
                  <p:cNvSpPr/>
                  <p:nvPr/>
                </p:nvSpPr>
                <p:spPr>
                  <a:xfrm>
                    <a:off x="2770988" y="1547372"/>
                    <a:ext cx="103209" cy="126108"/>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292" h="288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tx1">
                      <a:alpha val="100000"/>
                    </a:schemeClr>
                  </a:solidFill>
                  <a:ln w="9525">
                    <a:noFill/>
                  </a:ln>
                </p:spPr>
                <p:txBody>
                  <a:bodyPr/>
                  <a:lstStyle/>
                  <a:p>
                    <a:endParaRPr lang="en-US"/>
                  </a:p>
                </p:txBody>
              </p:sp>
              <p:grpSp>
                <p:nvGrpSpPr>
                  <p:cNvPr id="5176" name="Google Shape;272;p3"/>
                  <p:cNvGrpSpPr/>
                  <p:nvPr/>
                </p:nvGrpSpPr>
                <p:grpSpPr>
                  <a:xfrm>
                    <a:off x="2555011" y="1332053"/>
                    <a:ext cx="470564" cy="342462"/>
                    <a:chOff x="2555011" y="1332053"/>
                    <a:chExt cx="470564" cy="342462"/>
                  </a:xfrm>
                </p:grpSpPr>
                <p:sp>
                  <p:nvSpPr>
                    <p:cNvPr id="5177" name="Google Shape;273;p3"/>
                    <p:cNvSpPr/>
                    <p:nvPr/>
                  </p:nvSpPr>
                  <p:spPr>
                    <a:xfrm>
                      <a:off x="2765855" y="1336081"/>
                      <a:ext cx="250412" cy="218543"/>
                    </a:xfrm>
                    <a:custGeom>
                      <a:avLst/>
                      <a:gdLst/>
                      <a:ahLst/>
                      <a:cxnLst>
                        <a:cxn ang="0">
                          <a:pos x="2147483646" y="0"/>
                        </a:cxn>
                        <a:cxn ang="0">
                          <a:pos x="2147483646" y="32347985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561" h="4991">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tx1">
                        <a:alpha val="100000"/>
                      </a:schemeClr>
                    </a:solidFill>
                    <a:ln w="9525">
                      <a:noFill/>
                    </a:ln>
                  </p:spPr>
                  <p:txBody>
                    <a:bodyPr/>
                    <a:lstStyle/>
                    <a:p>
                      <a:endParaRPr lang="en-US"/>
                    </a:p>
                  </p:txBody>
                </p:sp>
                <p:sp>
                  <p:nvSpPr>
                    <p:cNvPr id="5178" name="Google Shape;274;p3"/>
                    <p:cNvSpPr/>
                    <p:nvPr/>
                  </p:nvSpPr>
                  <p:spPr>
                    <a:xfrm>
                      <a:off x="2858307" y="1334461"/>
                      <a:ext cx="163144" cy="340054"/>
                    </a:xfrm>
                    <a:custGeom>
                      <a:avLst/>
                      <a:gdLst/>
                      <a:ahLst/>
                      <a:cxnLst>
                        <a:cxn ang="0">
                          <a:pos x="2147483646" y="161783909"/>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909"/>
                        </a:cxn>
                      </a:cxnLst>
                      <a:rect l="0" t="0" r="0" b="0"/>
                      <a:pathLst>
                        <a:path w="3623" h="7766">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tx1">
                        <a:alpha val="100000"/>
                      </a:schemeClr>
                    </a:solidFill>
                    <a:ln w="9525">
                      <a:noFill/>
                    </a:ln>
                  </p:spPr>
                  <p:txBody>
                    <a:bodyPr/>
                    <a:lstStyle/>
                    <a:p>
                      <a:endParaRPr lang="en-US"/>
                    </a:p>
                  </p:txBody>
                </p:sp>
                <p:sp>
                  <p:nvSpPr>
                    <p:cNvPr id="5179" name="Google Shape;275;p3"/>
                    <p:cNvSpPr/>
                    <p:nvPr/>
                  </p:nvSpPr>
                  <p:spPr>
                    <a:xfrm>
                      <a:off x="2555011" y="1332053"/>
                      <a:ext cx="470564" cy="154044"/>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836"/>
                        </a:cxn>
                        <a:cxn ang="0">
                          <a:pos x="2147483646" y="1929958294"/>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836"/>
                        </a:cxn>
                      </a:cxnLst>
                      <a:rect l="0" t="0" r="0" b="0"/>
                      <a:pathLst>
                        <a:path w="10450" h="3518">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tx1">
                        <a:alpha val="100000"/>
                      </a:schemeClr>
                    </a:solidFill>
                    <a:ln w="9525">
                      <a:noFill/>
                    </a:ln>
                  </p:spPr>
                  <p:txBody>
                    <a:bodyPr/>
                    <a:lstStyle/>
                    <a:p>
                      <a:endParaRPr lang="en-US"/>
                    </a:p>
                  </p:txBody>
                </p:sp>
                <p:sp>
                  <p:nvSpPr>
                    <p:cNvPr id="5180" name="Google Shape;276;p3"/>
                    <p:cNvSpPr/>
                    <p:nvPr/>
                  </p:nvSpPr>
                  <p:spPr>
                    <a:xfrm>
                      <a:off x="2699927" y="1480240"/>
                      <a:ext cx="81820" cy="147870"/>
                    </a:xfrm>
                    <a:custGeom>
                      <a:avLst/>
                      <a:gdLst/>
                      <a:ahLst/>
                      <a:cxnLst>
                        <a:cxn ang="0">
                          <a:pos x="2147483646" y="16178090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0902"/>
                        </a:cxn>
                      </a:cxnLst>
                      <a:rect l="0" t="0" r="0" b="0"/>
                      <a:pathLst>
                        <a:path w="1817" h="3377">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cubicBezTo>
                            <a:pt x="385" y="1932"/>
                            <a:pt x="455" y="915"/>
                            <a:pt x="219" y="44"/>
                          </a:cubicBezTo>
                          <a:cubicBezTo>
                            <a:pt x="212" y="20"/>
                            <a:pt x="192" y="1"/>
                            <a:pt x="173" y="1"/>
                          </a:cubicBezTo>
                          <a:close/>
                        </a:path>
                      </a:pathLst>
                    </a:custGeom>
                    <a:solidFill>
                      <a:schemeClr val="tx1">
                        <a:alpha val="100000"/>
                      </a:schemeClr>
                    </a:solidFill>
                    <a:ln w="9525">
                      <a:noFill/>
                    </a:ln>
                  </p:spPr>
                  <p:txBody>
                    <a:bodyPr/>
                    <a:lstStyle/>
                    <a:p>
                      <a:endParaRPr lang="en-US"/>
                    </a:p>
                  </p:txBody>
                </p:sp>
                <p:sp>
                  <p:nvSpPr>
                    <p:cNvPr id="5181" name="Google Shape;277;p3"/>
                    <p:cNvSpPr/>
                    <p:nvPr/>
                  </p:nvSpPr>
                  <p:spPr>
                    <a:xfrm>
                      <a:off x="2707988" y="1577894"/>
                      <a:ext cx="91861" cy="50487"/>
                    </a:xfrm>
                    <a:custGeom>
                      <a:avLst/>
                      <a:gdLst/>
                      <a:ahLst/>
                      <a:cxnLst>
                        <a:cxn ang="0">
                          <a:pos x="2147483646" y="161783731"/>
                        </a:cxn>
                        <a:cxn ang="0">
                          <a:pos x="2147483646" y="32348120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731"/>
                        </a:cxn>
                      </a:cxnLst>
                      <a:rect l="0" t="0" r="0" b="0"/>
                      <a:pathLst>
                        <a:path w="2040" h="1153">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tx1">
                        <a:alpha val="100000"/>
                      </a:schemeClr>
                    </a:solidFill>
                    <a:ln w="9525">
                      <a:noFill/>
                    </a:ln>
                  </p:spPr>
                  <p:txBody>
                    <a:bodyPr/>
                    <a:lstStyle/>
                    <a:p>
                      <a:endParaRPr lang="en-US"/>
                    </a:p>
                  </p:txBody>
                </p:sp>
              </p:grpSp>
            </p:grpSp>
            <p:sp>
              <p:nvSpPr>
                <p:cNvPr id="5173" name="Google Shape;278;p3"/>
                <p:cNvSpPr/>
                <p:nvPr/>
              </p:nvSpPr>
              <p:spPr>
                <a:xfrm>
                  <a:off x="2749147" y="1675022"/>
                  <a:ext cx="248385" cy="157372"/>
                </a:xfrm>
                <a:custGeom>
                  <a:avLst/>
                  <a:gdLst/>
                  <a:ahLst/>
                  <a:cxnLst>
                    <a:cxn ang="0">
                      <a:pos x="2147483646" y="161781175"/>
                    </a:cxn>
                    <a:cxn ang="0">
                      <a:pos x="2147483646" y="2091747245"/>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175"/>
                    </a:cxn>
                  </a:cxnLst>
                  <a:rect l="0" t="0" r="0" b="0"/>
                  <a:pathLst>
                    <a:path w="5516" h="3594">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tx1">
                    <a:alpha val="100000"/>
                  </a:schemeClr>
                </a:solidFill>
                <a:ln w="9525">
                  <a:noFill/>
                </a:ln>
              </p:spPr>
              <p:txBody>
                <a:bodyPr/>
                <a:lstStyle/>
                <a:p>
                  <a:endParaRPr lang="en-US"/>
                </a:p>
              </p:txBody>
            </p:sp>
            <p:sp>
              <p:nvSpPr>
                <p:cNvPr id="5174" name="Google Shape;279;p3"/>
                <p:cNvSpPr/>
                <p:nvPr/>
              </p:nvSpPr>
              <p:spPr>
                <a:xfrm>
                  <a:off x="2696099" y="1718462"/>
                  <a:ext cx="174311" cy="194504"/>
                </a:xfrm>
                <a:custGeom>
                  <a:avLst/>
                  <a:gdLst/>
                  <a:ahLst/>
                  <a:cxnLst>
                    <a:cxn ang="0">
                      <a:pos x="2147483646" y="0"/>
                    </a:cxn>
                    <a:cxn ang="0">
                      <a:pos x="2147483646" y="64335123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3871" h="4442">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tx1">
                    <a:alpha val="100000"/>
                  </a:schemeClr>
                </a:solidFill>
                <a:ln w="9525">
                  <a:noFill/>
                </a:ln>
              </p:spPr>
              <p:txBody>
                <a:bodyPr/>
                <a:lstStyle/>
                <a:p>
                  <a:endParaRPr lang="en-US"/>
                </a:p>
              </p:txBody>
            </p:sp>
          </p:grpSp>
        </p:grpSp>
        <p:sp>
          <p:nvSpPr>
            <p:cNvPr id="5169" name="Google Shape;280;p3"/>
            <p:cNvSpPr/>
            <p:nvPr/>
          </p:nvSpPr>
          <p:spPr>
            <a:xfrm rot="-2400963">
              <a:off x="497042" y="4763077"/>
              <a:ext cx="205277" cy="11904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732" h="3324">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alpha val="100000"/>
              </a:schemeClr>
            </a:solidFill>
            <a:ln w="9525">
              <a:noFill/>
            </a:ln>
          </p:spPr>
          <p:txBody>
            <a:bodyPr/>
            <a:lstStyle/>
            <a:p>
              <a:endParaRPr lang="en-US"/>
            </a:p>
          </p:txBody>
        </p:sp>
      </p:grpSp>
      <p:sp>
        <p:nvSpPr>
          <p:cNvPr id="143" name="Google Shape;143;p3"/>
          <p:cNvSpPr txBox="1">
            <a:spLocks noGrp="1"/>
          </p:cNvSpPr>
          <p:nvPr>
            <p:ph type="title"/>
          </p:nvPr>
        </p:nvSpPr>
        <p:spPr>
          <a:xfrm>
            <a:off x="2073700" y="3734767"/>
            <a:ext cx="4996500" cy="1122400"/>
          </a:xfrm>
          <a:prstGeom prst="rect">
            <a:avLst/>
          </a:prstGeom>
        </p:spPr>
        <p:txBody>
          <a:bodyPr spcFirstLastPara="1" lIns="91425" tIns="91425" rIns="91425" bIns="91425" anchor="ctr">
            <a:noAutofit/>
          </a:bodyPr>
          <a:lstStyle>
            <a:lvl1pPr lvl="0" algn="ctr">
              <a:spcBef>
                <a:spcPts val="0"/>
              </a:spcBef>
              <a:spcAft>
                <a:spcPts val="0"/>
              </a:spcAft>
              <a:buSzPts val="54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4" name="Google Shape;144;p3"/>
          <p:cNvSpPr txBox="1">
            <a:spLocks noGrp="1"/>
          </p:cNvSpPr>
          <p:nvPr>
            <p:ph type="subTitle" idx="1"/>
          </p:nvPr>
        </p:nvSpPr>
        <p:spPr>
          <a:xfrm>
            <a:off x="3031050" y="4734500"/>
            <a:ext cx="3081900" cy="791200"/>
          </a:xfrm>
          <a:prstGeom prst="rect">
            <a:avLst/>
          </a:prstGeom>
        </p:spPr>
        <p:txBody>
          <a:bodyPr spcFirstLastPara="1" lIns="91425" tIns="91425" rIns="91425" bIns="91425">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3"/>
          <p:cNvSpPr txBox="1">
            <a:spLocks noGrp="1"/>
          </p:cNvSpPr>
          <p:nvPr>
            <p:ph type="title" idx="2"/>
          </p:nvPr>
        </p:nvSpPr>
        <p:spPr>
          <a:xfrm>
            <a:off x="2920200" y="1584533"/>
            <a:ext cx="3303600" cy="1494400"/>
          </a:xfrm>
          <a:prstGeom prst="rect">
            <a:avLst/>
          </a:prstGeom>
        </p:spPr>
        <p:txBody>
          <a:bodyPr spcFirstLastPara="1" lIns="91425" tIns="91425" rIns="91425" bIns="91425" anchor="ctr">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
  <p:cSld name="Table of content">
    <p:bg>
      <p:bgPr>
        <a:solidFill>
          <a:schemeClr val="bg1"/>
        </a:solidFill>
        <a:effectLst/>
      </p:bgPr>
    </p:bg>
    <p:spTree>
      <p:nvGrpSpPr>
        <p:cNvPr id="1" name="Shape 531"/>
        <p:cNvGrpSpPr/>
        <p:nvPr/>
      </p:nvGrpSpPr>
      <p:grpSpPr>
        <a:xfrm>
          <a:off x="0" y="0"/>
          <a:ext cx="0" cy="0"/>
          <a:chOff x="0" y="0"/>
          <a:chExt cx="0" cy="0"/>
        </a:xfrm>
      </p:grpSpPr>
      <p:sp>
        <p:nvSpPr>
          <p:cNvPr id="18" name="Google Shape;532;p13"/>
          <p:cNvSpPr/>
          <p:nvPr/>
        </p:nvSpPr>
        <p:spPr>
          <a:xfrm rot="20699981">
            <a:off x="1136650" y="1687513"/>
            <a:ext cx="673100" cy="800100"/>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9" name="Google Shape;533;p13"/>
          <p:cNvSpPr/>
          <p:nvPr/>
        </p:nvSpPr>
        <p:spPr>
          <a:xfrm rot="20699981">
            <a:off x="1136650" y="3278188"/>
            <a:ext cx="673100" cy="8016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0" name="Google Shape;534;p13"/>
          <p:cNvSpPr/>
          <p:nvPr/>
        </p:nvSpPr>
        <p:spPr>
          <a:xfrm rot="20699981">
            <a:off x="1136650" y="4814888"/>
            <a:ext cx="673100" cy="800100"/>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1" name="Google Shape;535;p13"/>
          <p:cNvSpPr/>
          <p:nvPr/>
        </p:nvSpPr>
        <p:spPr>
          <a:xfrm rot="20699981">
            <a:off x="4984750" y="1687513"/>
            <a:ext cx="673100" cy="800100"/>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2" name="Google Shape;536;p13"/>
          <p:cNvSpPr/>
          <p:nvPr/>
        </p:nvSpPr>
        <p:spPr>
          <a:xfrm rot="20670211">
            <a:off x="4995863" y="3279775"/>
            <a:ext cx="652463" cy="798513"/>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3" name="Google Shape;537;p13"/>
          <p:cNvSpPr/>
          <p:nvPr/>
        </p:nvSpPr>
        <p:spPr>
          <a:xfrm>
            <a:off x="-4762" y="439738"/>
            <a:ext cx="641350" cy="1314450"/>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24" name="Google Shape;538;p13"/>
          <p:cNvSpPr/>
          <p:nvPr/>
        </p:nvSpPr>
        <p:spPr>
          <a:xfrm rot="10800000">
            <a:off x="8502650" y="5414963"/>
            <a:ext cx="641350" cy="1314450"/>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154" name="Google Shape;539;p13"/>
          <p:cNvSpPr/>
          <p:nvPr/>
        </p:nvSpPr>
        <p:spPr>
          <a:xfrm>
            <a:off x="130175" y="247650"/>
            <a:ext cx="250825" cy="3286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grpSp>
        <p:nvGrpSpPr>
          <p:cNvPr id="6155" name="Google Shape;540;p13"/>
          <p:cNvGrpSpPr/>
          <p:nvPr/>
        </p:nvGrpSpPr>
        <p:grpSpPr>
          <a:xfrm>
            <a:off x="242888" y="657225"/>
            <a:ext cx="939800" cy="785813"/>
            <a:chOff x="6925510" y="205316"/>
            <a:chExt cx="905688" cy="530354"/>
          </a:xfrm>
        </p:grpSpPr>
        <p:sp>
          <p:nvSpPr>
            <p:cNvPr id="27" name="Google Shape;541;p13"/>
            <p:cNvSpPr/>
            <p:nvPr/>
          </p:nvSpPr>
          <p:spPr>
            <a:xfrm>
              <a:off x="7093797" y="213887"/>
              <a:ext cx="567584" cy="515354"/>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173" name="Google Shape;542;p13"/>
            <p:cNvSpPr/>
            <p:nvPr/>
          </p:nvSpPr>
          <p:spPr>
            <a:xfrm>
              <a:off x="7077360" y="205316"/>
              <a:ext cx="624386" cy="530354"/>
            </a:xfrm>
            <a:custGeom>
              <a:avLst/>
              <a:gdLst/>
              <a:ahLst/>
              <a:cxnLst>
                <a:cxn ang="0">
                  <a:pos x="2147483646" y="161781615"/>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615"/>
                </a:cxn>
              </a:cxnLst>
              <a:rect l="0" t="0" r="0" b="0"/>
              <a:pathLst>
                <a:path w="13866" h="12112">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alpha val="100000"/>
              </a:srgbClr>
            </a:solidFill>
            <a:ln w="9525">
              <a:noFill/>
            </a:ln>
          </p:spPr>
          <p:txBody>
            <a:bodyPr/>
            <a:lstStyle/>
            <a:p>
              <a:endParaRPr lang="en-US"/>
            </a:p>
          </p:txBody>
        </p:sp>
        <p:sp>
          <p:nvSpPr>
            <p:cNvPr id="6174" name="Google Shape;543;p13"/>
            <p:cNvSpPr/>
            <p:nvPr/>
          </p:nvSpPr>
          <p:spPr>
            <a:xfrm>
              <a:off x="6925510" y="360379"/>
              <a:ext cx="905688" cy="259660"/>
            </a:xfrm>
            <a:custGeom>
              <a:avLst/>
              <a:gdLst/>
              <a:ahLst/>
              <a:cxnLst>
                <a:cxn ang="0">
                  <a:pos x="2147483646" y="16178381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812"/>
                </a:cxn>
              </a:cxnLst>
              <a:rect l="0" t="0" r="0" b="0"/>
              <a:pathLst>
                <a:path w="20113" h="593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alpha val="100000"/>
              </a:srgbClr>
            </a:solidFill>
            <a:ln w="9525">
              <a:noFill/>
            </a:ln>
          </p:spPr>
          <p:txBody>
            <a:bodyPr/>
            <a:lstStyle/>
            <a:p>
              <a:endParaRPr lang="en-US"/>
            </a:p>
          </p:txBody>
        </p:sp>
        <p:sp>
          <p:nvSpPr>
            <p:cNvPr id="6175" name="Google Shape;544;p13"/>
            <p:cNvSpPr/>
            <p:nvPr/>
          </p:nvSpPr>
          <p:spPr>
            <a:xfrm>
              <a:off x="7368361" y="296401"/>
              <a:ext cx="63222" cy="5552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404" h="1268">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alpha val="100000"/>
              </a:srgbClr>
            </a:solidFill>
            <a:ln w="9525">
              <a:noFill/>
            </a:ln>
          </p:spPr>
          <p:txBody>
            <a:bodyPr/>
            <a:lstStyle/>
            <a:p>
              <a:endParaRPr lang="en-US"/>
            </a:p>
          </p:txBody>
        </p:sp>
        <p:sp>
          <p:nvSpPr>
            <p:cNvPr id="6176" name="Google Shape;545;p13"/>
            <p:cNvSpPr/>
            <p:nvPr/>
          </p:nvSpPr>
          <p:spPr>
            <a:xfrm>
              <a:off x="7477926" y="310939"/>
              <a:ext cx="82855" cy="61609"/>
            </a:xfrm>
            <a:custGeom>
              <a:avLst/>
              <a:gdLst/>
              <a:ahLst/>
              <a:cxnLst>
                <a:cxn ang="0">
                  <a:pos x="2147483646" y="161781687"/>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687"/>
                </a:cxn>
              </a:cxnLst>
              <a:rect l="0" t="0" r="0" b="0"/>
              <a:pathLst>
                <a:path w="1840" h="1407">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alpha val="100000"/>
              </a:srgbClr>
            </a:solidFill>
            <a:ln w="9525">
              <a:noFill/>
            </a:ln>
          </p:spPr>
          <p:txBody>
            <a:bodyPr/>
            <a:lstStyle/>
            <a:p>
              <a:endParaRPr lang="en-US"/>
            </a:p>
          </p:txBody>
        </p:sp>
        <p:sp>
          <p:nvSpPr>
            <p:cNvPr id="6177" name="Google Shape;546;p13"/>
            <p:cNvSpPr/>
            <p:nvPr/>
          </p:nvSpPr>
          <p:spPr>
            <a:xfrm>
              <a:off x="7504540" y="416781"/>
              <a:ext cx="57999" cy="46590"/>
            </a:xfrm>
            <a:custGeom>
              <a:avLst/>
              <a:gdLst/>
              <a:ahLst/>
              <a:cxnLst>
                <a:cxn ang="0">
                  <a:pos x="2147483646" y="0"/>
                </a:cxn>
                <a:cxn ang="0">
                  <a:pos x="2035279338"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288" h="1064">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alpha val="100000"/>
              </a:srgbClr>
            </a:solidFill>
            <a:ln w="9525">
              <a:noFill/>
            </a:ln>
          </p:spPr>
          <p:txBody>
            <a:bodyPr/>
            <a:lstStyle/>
            <a:p>
              <a:endParaRPr lang="en-US"/>
            </a:p>
          </p:txBody>
        </p:sp>
      </p:grpSp>
      <p:sp>
        <p:nvSpPr>
          <p:cNvPr id="6156" name="Google Shape;547;p13"/>
          <p:cNvSpPr/>
          <p:nvPr/>
        </p:nvSpPr>
        <p:spPr>
          <a:xfrm>
            <a:off x="1069975" y="365125"/>
            <a:ext cx="160338" cy="21113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171160137"/>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32880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6157" name="Google Shape;548;p13"/>
          <p:cNvSpPr/>
          <p:nvPr/>
        </p:nvSpPr>
        <p:spPr>
          <a:xfrm>
            <a:off x="242888" y="1609725"/>
            <a:ext cx="161925"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215520420"/>
              </a:cxn>
              <a:cxn ang="0">
                <a:pos x="2147483646" y="2147483646"/>
              </a:cxn>
              <a:cxn ang="0">
                <a:pos x="2147483646" y="2147483646"/>
              </a:cxn>
              <a:cxn ang="0">
                <a:pos x="2147483646" y="2147483646"/>
              </a:cxn>
              <a:cxn ang="0">
                <a:pos x="1274106359" y="2147483646"/>
              </a:cxn>
              <a:cxn ang="0">
                <a:pos x="1921203621"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83425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6158" name="Google Shape;549;p13"/>
          <p:cNvSpPr/>
          <p:nvPr/>
        </p:nvSpPr>
        <p:spPr>
          <a:xfrm>
            <a:off x="8505825" y="5086350"/>
            <a:ext cx="249238" cy="3286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36" name="Google Shape;550;p13"/>
          <p:cNvSpPr/>
          <p:nvPr/>
        </p:nvSpPr>
        <p:spPr>
          <a:xfrm>
            <a:off x="285750" y="6303963"/>
            <a:ext cx="149225" cy="185738"/>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6160" name="Google Shape;551;p13"/>
          <p:cNvGrpSpPr/>
          <p:nvPr/>
        </p:nvGrpSpPr>
        <p:grpSpPr>
          <a:xfrm rot="-932354">
            <a:off x="7658100" y="5553075"/>
            <a:ext cx="963613" cy="779463"/>
            <a:chOff x="478326" y="2825649"/>
            <a:chExt cx="1012293" cy="613511"/>
          </a:xfrm>
        </p:grpSpPr>
        <p:sp>
          <p:nvSpPr>
            <p:cNvPr id="6167" name="Google Shape;552;p13"/>
            <p:cNvSpPr/>
            <p:nvPr/>
          </p:nvSpPr>
          <p:spPr>
            <a:xfrm>
              <a:off x="564423" y="2973101"/>
              <a:ext cx="778453" cy="442090"/>
            </a:xfrm>
            <a:custGeom>
              <a:avLst/>
              <a:gdLst/>
              <a:ahLst/>
              <a:cxnLst>
                <a:cxn ang="0">
                  <a:pos x="2147483646" y="110924035"/>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4035"/>
                </a:cxn>
              </a:cxnLst>
              <a:rect l="0" t="0" r="0" b="0"/>
              <a:pathLst>
                <a:path w="19195" h="10901">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alpha val="100000"/>
              </a:schemeClr>
            </a:solidFill>
            <a:ln w="9525">
              <a:noFill/>
            </a:ln>
          </p:spPr>
          <p:txBody>
            <a:bodyPr/>
            <a:lstStyle/>
            <a:p>
              <a:endParaRPr lang="en-US"/>
            </a:p>
          </p:txBody>
        </p:sp>
        <p:sp>
          <p:nvSpPr>
            <p:cNvPr id="39" name="Google Shape;553;p13"/>
            <p:cNvSpPr/>
            <p:nvPr/>
          </p:nvSpPr>
          <p:spPr>
            <a:xfrm>
              <a:off x="477751" y="2825079"/>
              <a:ext cx="1012292" cy="58977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169" name="Google Shape;554;p13"/>
            <p:cNvSpPr/>
            <p:nvPr/>
          </p:nvSpPr>
          <p:spPr>
            <a:xfrm>
              <a:off x="679232" y="3102020"/>
              <a:ext cx="581396" cy="301932"/>
            </a:xfrm>
            <a:custGeom>
              <a:avLst/>
              <a:gdLst/>
              <a:ahLst/>
              <a:cxnLst>
                <a:cxn ang="0">
                  <a:pos x="2147483646" y="110924058"/>
                </a:cxn>
                <a:cxn ang="0">
                  <a:pos x="2147483646" y="2147483646"/>
                </a:cxn>
                <a:cxn ang="0">
                  <a:pos x="2147483646" y="2147483646"/>
                </a:cxn>
                <a:cxn ang="0">
                  <a:pos x="11092387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4058"/>
                </a:cxn>
              </a:cxnLst>
              <a:rect l="0" t="0" r="0" b="0"/>
              <a:pathLst>
                <a:path w="14336" h="7445">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alpha val="100000"/>
              </a:schemeClr>
            </a:solidFill>
            <a:ln w="9525">
              <a:noFill/>
            </a:ln>
          </p:spPr>
          <p:txBody>
            <a:bodyPr/>
            <a:lstStyle/>
            <a:p>
              <a:endParaRPr lang="en-US"/>
            </a:p>
          </p:txBody>
        </p:sp>
        <p:sp>
          <p:nvSpPr>
            <p:cNvPr id="6170" name="Google Shape;555;p13"/>
            <p:cNvSpPr/>
            <p:nvPr/>
          </p:nvSpPr>
          <p:spPr>
            <a:xfrm>
              <a:off x="663416" y="3082230"/>
              <a:ext cx="636957" cy="337093"/>
            </a:xfrm>
            <a:custGeom>
              <a:avLst/>
              <a:gdLst/>
              <a:ahLst/>
              <a:cxnLst>
                <a:cxn ang="0">
                  <a:pos x="2147483646" y="11092395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3956"/>
                </a:cxn>
              </a:cxnLst>
              <a:rect l="0" t="0" r="0" b="0"/>
              <a:pathLst>
                <a:path w="15706" h="8312">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alpha val="100000"/>
              </a:schemeClr>
            </a:solidFill>
            <a:ln w="9525">
              <a:noFill/>
            </a:ln>
          </p:spPr>
          <p:txBody>
            <a:bodyPr/>
            <a:lstStyle/>
            <a:p>
              <a:endParaRPr lang="en-US"/>
            </a:p>
          </p:txBody>
        </p:sp>
        <p:sp>
          <p:nvSpPr>
            <p:cNvPr id="6171" name="Google Shape;556;p13"/>
            <p:cNvSpPr/>
            <p:nvPr/>
          </p:nvSpPr>
          <p:spPr>
            <a:xfrm>
              <a:off x="547390" y="2947350"/>
              <a:ext cx="830810" cy="491810"/>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486" h="12127">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alpha val="100000"/>
              </a:schemeClr>
            </a:solidFill>
            <a:ln w="9525">
              <a:noFill/>
            </a:ln>
          </p:spPr>
          <p:txBody>
            <a:bodyPr/>
            <a:lstStyle/>
            <a:p>
              <a:endParaRPr lang="en-US"/>
            </a:p>
          </p:txBody>
        </p:sp>
      </p:grpSp>
      <p:sp>
        <p:nvSpPr>
          <p:cNvPr id="6161" name="Google Shape;557;p13"/>
          <p:cNvSpPr/>
          <p:nvPr/>
        </p:nvSpPr>
        <p:spPr>
          <a:xfrm>
            <a:off x="8350250" y="6432550"/>
            <a:ext cx="160338" cy="21113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171160137"/>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32880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6162" name="Google Shape;558;p13"/>
          <p:cNvSpPr/>
          <p:nvPr/>
        </p:nvSpPr>
        <p:spPr>
          <a:xfrm>
            <a:off x="7321550" y="6132513"/>
            <a:ext cx="160338"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215520420"/>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83425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6163" name="Google Shape;559;p13"/>
          <p:cNvSpPr/>
          <p:nvPr/>
        </p:nvSpPr>
        <p:spPr>
          <a:xfrm>
            <a:off x="8194675" y="306388"/>
            <a:ext cx="160338" cy="21113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171106007"/>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32861323"/>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6164" name="Google Shape;560;p13"/>
          <p:cNvSpPr/>
          <p:nvPr/>
        </p:nvSpPr>
        <p:spPr>
          <a:xfrm rot="2209237">
            <a:off x="8772525" y="762000"/>
            <a:ext cx="161925"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215520420"/>
              </a:cxn>
              <a:cxn ang="0">
                <a:pos x="2147483646" y="2147483646"/>
              </a:cxn>
              <a:cxn ang="0">
                <a:pos x="2147483646" y="2147483646"/>
              </a:cxn>
              <a:cxn ang="0">
                <a:pos x="2147483646" y="2147483646"/>
              </a:cxn>
              <a:cxn ang="0">
                <a:pos x="1274106359" y="2147483646"/>
              </a:cxn>
              <a:cxn ang="0">
                <a:pos x="1921203621"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83425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561" name="Google Shape;561;p13"/>
          <p:cNvSpPr txBox="1">
            <a:spLocks noGrp="1"/>
          </p:cNvSpPr>
          <p:nvPr>
            <p:ph type="subTitle" idx="1"/>
          </p:nvPr>
        </p:nvSpPr>
        <p:spPr>
          <a:xfrm>
            <a:off x="5221925" y="3959683"/>
            <a:ext cx="2713800" cy="749600"/>
          </a:xfrm>
          <a:prstGeom prst="rect">
            <a:avLst/>
          </a:prstGeom>
        </p:spPr>
        <p:txBody>
          <a:bodyPr spcFirstLastPara="1" lIns="91425" tIns="91425" rIns="91425" b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2" name="Google Shape;562;p13"/>
          <p:cNvSpPr txBox="1">
            <a:spLocks noGrp="1"/>
          </p:cNvSpPr>
          <p:nvPr>
            <p:ph type="subTitle" idx="2"/>
          </p:nvPr>
        </p:nvSpPr>
        <p:spPr>
          <a:xfrm>
            <a:off x="5221924" y="2392633"/>
            <a:ext cx="2713800" cy="749600"/>
          </a:xfrm>
          <a:prstGeom prst="rect">
            <a:avLst/>
          </a:prstGeom>
        </p:spPr>
        <p:txBody>
          <a:bodyPr spcFirstLastPara="1" lIns="91425" tIns="91425" rIns="91425" b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13"/>
          <p:cNvSpPr txBox="1">
            <a:spLocks noGrp="1"/>
          </p:cNvSpPr>
          <p:nvPr>
            <p:ph type="subTitle" idx="3"/>
          </p:nvPr>
        </p:nvSpPr>
        <p:spPr>
          <a:xfrm>
            <a:off x="5133898" y="1719072"/>
            <a:ext cx="2808000" cy="487200"/>
          </a:xfrm>
          <a:prstGeom prst="rect">
            <a:avLst/>
          </a:prstGeom>
        </p:spPr>
        <p:txBody>
          <a:bodyPr spcFirstLastPara="1" lIns="91425" tIns="91425" rIns="91425" bIns="91425">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4" name="Google Shape;564;p13"/>
          <p:cNvSpPr txBox="1">
            <a:spLocks noGrp="1"/>
          </p:cNvSpPr>
          <p:nvPr>
            <p:ph type="subTitle" idx="4"/>
          </p:nvPr>
        </p:nvSpPr>
        <p:spPr>
          <a:xfrm>
            <a:off x="5133898" y="3284229"/>
            <a:ext cx="2808000" cy="487200"/>
          </a:xfrm>
          <a:prstGeom prst="rect">
            <a:avLst/>
          </a:prstGeom>
        </p:spPr>
        <p:txBody>
          <a:bodyPr spcFirstLastPara="1" lIns="91425" tIns="91425" rIns="91425" bIns="91425">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5" name="Google Shape;565;p13"/>
          <p:cNvSpPr txBox="1">
            <a:spLocks noGrp="1"/>
          </p:cNvSpPr>
          <p:nvPr>
            <p:ph type="subTitle" idx="5"/>
          </p:nvPr>
        </p:nvSpPr>
        <p:spPr>
          <a:xfrm>
            <a:off x="1361999" y="3284229"/>
            <a:ext cx="2808000" cy="487200"/>
          </a:xfrm>
          <a:prstGeom prst="rect">
            <a:avLst/>
          </a:prstGeom>
        </p:spPr>
        <p:txBody>
          <a:bodyPr spcFirstLastPara="1" lIns="91425" tIns="91425" rIns="91425" bIns="91425">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6" name="Google Shape;566;p13"/>
          <p:cNvSpPr txBox="1">
            <a:spLocks noGrp="1"/>
          </p:cNvSpPr>
          <p:nvPr>
            <p:ph type="subTitle" idx="6"/>
          </p:nvPr>
        </p:nvSpPr>
        <p:spPr>
          <a:xfrm>
            <a:off x="1475000" y="2392633"/>
            <a:ext cx="2713800" cy="749600"/>
          </a:xfrm>
          <a:prstGeom prst="rect">
            <a:avLst/>
          </a:prstGeom>
        </p:spPr>
        <p:txBody>
          <a:bodyPr spcFirstLastPara="1" lIns="91425" tIns="91425" rIns="91425" b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7" name="Google Shape;567;p13"/>
          <p:cNvSpPr txBox="1">
            <a:spLocks noGrp="1"/>
          </p:cNvSpPr>
          <p:nvPr>
            <p:ph type="title"/>
          </p:nvPr>
        </p:nvSpPr>
        <p:spPr>
          <a:xfrm>
            <a:off x="713225" y="464655"/>
            <a:ext cx="7360800" cy="1007600"/>
          </a:xfrm>
          <a:prstGeom prst="rect">
            <a:avLst/>
          </a:prstGeom>
        </p:spPr>
        <p:txBody>
          <a:bodyPr spcFirstLastPara="1" lIns="91425" tIns="91425" rIns="91425" bIns="91425">
            <a:noAutofit/>
          </a:bodyPr>
          <a:lstStyle>
            <a:lvl1pPr lvl="0" algn="ctr" rtl="0">
              <a:spcBef>
                <a:spcPts val="0"/>
              </a:spcBef>
              <a:spcAft>
                <a:spcPts val="0"/>
              </a:spcAft>
              <a:buSzPts val="40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68" name="Google Shape;568;p13"/>
          <p:cNvSpPr txBox="1">
            <a:spLocks noGrp="1"/>
          </p:cNvSpPr>
          <p:nvPr>
            <p:ph type="subTitle" idx="7"/>
          </p:nvPr>
        </p:nvSpPr>
        <p:spPr>
          <a:xfrm>
            <a:off x="1302562" y="1719072"/>
            <a:ext cx="2808000" cy="487200"/>
          </a:xfrm>
          <a:prstGeom prst="rect">
            <a:avLst/>
          </a:prstGeom>
        </p:spPr>
        <p:txBody>
          <a:bodyPr spcFirstLastPara="1" lIns="91425" tIns="91425" rIns="91425" bIns="91425">
            <a:noAutofit/>
          </a:bodyPr>
          <a:lstStyle>
            <a:lvl1pPr lv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9" name="Google Shape;569;p13"/>
          <p:cNvSpPr txBox="1">
            <a:spLocks noGrp="1"/>
          </p:cNvSpPr>
          <p:nvPr>
            <p:ph type="subTitle" idx="8"/>
          </p:nvPr>
        </p:nvSpPr>
        <p:spPr>
          <a:xfrm>
            <a:off x="1302562" y="4852416"/>
            <a:ext cx="2808000" cy="487200"/>
          </a:xfrm>
          <a:prstGeom prst="rect">
            <a:avLst/>
          </a:prstGeom>
        </p:spPr>
        <p:txBody>
          <a:bodyPr spcFirstLastPara="1" lIns="91425" tIns="91425" rIns="91425" bIns="91425">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70" name="Google Shape;570;p13"/>
          <p:cNvSpPr txBox="1">
            <a:spLocks noGrp="1"/>
          </p:cNvSpPr>
          <p:nvPr>
            <p:ph type="subTitle" idx="9"/>
          </p:nvPr>
        </p:nvSpPr>
        <p:spPr>
          <a:xfrm>
            <a:off x="1475000" y="3956099"/>
            <a:ext cx="2713800" cy="749200"/>
          </a:xfrm>
          <a:prstGeom prst="rect">
            <a:avLst/>
          </a:prstGeom>
        </p:spPr>
        <p:txBody>
          <a:bodyPr spcFirstLastPara="1" lIns="91425" tIns="91425" rIns="91425" b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1" name="Google Shape;571;p13"/>
          <p:cNvSpPr txBox="1">
            <a:spLocks noGrp="1"/>
          </p:cNvSpPr>
          <p:nvPr>
            <p:ph type="subTitle" idx="13"/>
          </p:nvPr>
        </p:nvSpPr>
        <p:spPr>
          <a:xfrm>
            <a:off x="1475000" y="5547465"/>
            <a:ext cx="2713800" cy="749200"/>
          </a:xfrm>
          <a:prstGeom prst="rect">
            <a:avLst/>
          </a:prstGeom>
        </p:spPr>
        <p:txBody>
          <a:bodyPr spcFirstLastPara="1" lIns="91425" tIns="91425" rIns="91425" b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 name="Date Placeholder 1"/>
          <p:cNvSpPr>
            <a:spLocks noGrp="1"/>
          </p:cNvSpPr>
          <p:nvPr>
            <p:ph type="dt" sz="half" idx="14"/>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5"/>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6"/>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bg1"/>
        </a:solidFill>
        <a:effectLst/>
      </p:bgPr>
    </p:bg>
    <p:spTree>
      <p:nvGrpSpPr>
        <p:cNvPr id="1" name="Shape 856"/>
        <p:cNvGrpSpPr/>
        <p:nvPr/>
      </p:nvGrpSpPr>
      <p:grpSpPr>
        <a:xfrm>
          <a:off x="0" y="0"/>
          <a:ext cx="0" cy="0"/>
          <a:chOff x="0" y="0"/>
          <a:chExt cx="0" cy="0"/>
        </a:xfrm>
      </p:grpSpPr>
      <p:sp>
        <p:nvSpPr>
          <p:cNvPr id="18" name="Google Shape;857;p23"/>
          <p:cNvSpPr/>
          <p:nvPr/>
        </p:nvSpPr>
        <p:spPr>
          <a:xfrm flipH="1">
            <a:off x="8382000" y="476250"/>
            <a:ext cx="762000" cy="1562100"/>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9" name="Google Shape;858;p23"/>
          <p:cNvSpPr/>
          <p:nvPr/>
        </p:nvSpPr>
        <p:spPr>
          <a:xfrm rot="10800000" flipH="1">
            <a:off x="-4762" y="5414963"/>
            <a:ext cx="641350" cy="1314450"/>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7173" name="Google Shape;859;p23"/>
          <p:cNvSpPr/>
          <p:nvPr/>
        </p:nvSpPr>
        <p:spPr>
          <a:xfrm flipH="1">
            <a:off x="8686800" y="247650"/>
            <a:ext cx="296863" cy="3905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7174" name="Google Shape;860;p23"/>
          <p:cNvSpPr/>
          <p:nvPr/>
        </p:nvSpPr>
        <p:spPr>
          <a:xfrm flipH="1">
            <a:off x="8143875" y="1355725"/>
            <a:ext cx="190500" cy="2524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7175" name="Google Shape;861;p23"/>
          <p:cNvSpPr/>
          <p:nvPr/>
        </p:nvSpPr>
        <p:spPr>
          <a:xfrm flipH="1">
            <a:off x="8658225" y="1866900"/>
            <a:ext cx="190500" cy="2508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7176" name="Google Shape;862;p23"/>
          <p:cNvSpPr/>
          <p:nvPr/>
        </p:nvSpPr>
        <p:spPr>
          <a:xfrm flipH="1">
            <a:off x="384175" y="5086350"/>
            <a:ext cx="249238" cy="3286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alpha val="100000"/>
            </a:schemeClr>
          </a:solidFill>
          <a:ln w="9525">
            <a:noFill/>
          </a:ln>
        </p:spPr>
        <p:txBody>
          <a:bodyPr/>
          <a:lstStyle/>
          <a:p>
            <a:endParaRPr lang="en-US"/>
          </a:p>
        </p:txBody>
      </p:sp>
      <p:sp>
        <p:nvSpPr>
          <p:cNvPr id="24" name="Google Shape;863;p23"/>
          <p:cNvSpPr/>
          <p:nvPr/>
        </p:nvSpPr>
        <p:spPr>
          <a:xfrm flipH="1">
            <a:off x="8704263" y="6303963"/>
            <a:ext cx="150813" cy="185738"/>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pSp>
        <p:nvGrpSpPr>
          <p:cNvPr id="7178" name="Google Shape;864;p23"/>
          <p:cNvGrpSpPr/>
          <p:nvPr/>
        </p:nvGrpSpPr>
        <p:grpSpPr>
          <a:xfrm rot="-932503">
            <a:off x="7539038" y="493713"/>
            <a:ext cx="1147762" cy="927100"/>
            <a:chOff x="478326" y="2825649"/>
            <a:chExt cx="1012293" cy="613511"/>
          </a:xfrm>
        </p:grpSpPr>
        <p:sp>
          <p:nvSpPr>
            <p:cNvPr id="7207" name="Google Shape;865;p23"/>
            <p:cNvSpPr/>
            <p:nvPr/>
          </p:nvSpPr>
          <p:spPr>
            <a:xfrm>
              <a:off x="564423" y="2973101"/>
              <a:ext cx="778453" cy="442090"/>
            </a:xfrm>
            <a:custGeom>
              <a:avLst/>
              <a:gdLst/>
              <a:ahLst/>
              <a:cxnLst>
                <a:cxn ang="0">
                  <a:pos x="2147483646" y="110924035"/>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4035"/>
                </a:cxn>
              </a:cxnLst>
              <a:rect l="0" t="0" r="0" b="0"/>
              <a:pathLst>
                <a:path w="19195" h="10901">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alpha val="100000"/>
              </a:schemeClr>
            </a:solidFill>
            <a:ln w="9525">
              <a:noFill/>
            </a:ln>
          </p:spPr>
          <p:txBody>
            <a:bodyPr/>
            <a:lstStyle/>
            <a:p>
              <a:endParaRPr lang="en-US"/>
            </a:p>
          </p:txBody>
        </p:sp>
        <p:sp>
          <p:nvSpPr>
            <p:cNvPr id="27" name="Google Shape;866;p23"/>
            <p:cNvSpPr/>
            <p:nvPr/>
          </p:nvSpPr>
          <p:spPr>
            <a:xfrm>
              <a:off x="478593" y="2825246"/>
              <a:ext cx="1012294" cy="589348"/>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7209" name="Google Shape;867;p23"/>
            <p:cNvSpPr/>
            <p:nvPr/>
          </p:nvSpPr>
          <p:spPr>
            <a:xfrm>
              <a:off x="679232" y="3102020"/>
              <a:ext cx="581396" cy="301932"/>
            </a:xfrm>
            <a:custGeom>
              <a:avLst/>
              <a:gdLst/>
              <a:ahLst/>
              <a:cxnLst>
                <a:cxn ang="0">
                  <a:pos x="2147483646" y="110924058"/>
                </a:cxn>
                <a:cxn ang="0">
                  <a:pos x="2147483646" y="2147483646"/>
                </a:cxn>
                <a:cxn ang="0">
                  <a:pos x="2147483646" y="2147483646"/>
                </a:cxn>
                <a:cxn ang="0">
                  <a:pos x="11092387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4058"/>
                </a:cxn>
              </a:cxnLst>
              <a:rect l="0" t="0" r="0" b="0"/>
              <a:pathLst>
                <a:path w="14336" h="7445">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alpha val="100000"/>
              </a:schemeClr>
            </a:solidFill>
            <a:ln w="9525">
              <a:noFill/>
            </a:ln>
          </p:spPr>
          <p:txBody>
            <a:bodyPr/>
            <a:lstStyle/>
            <a:p>
              <a:endParaRPr lang="en-US"/>
            </a:p>
          </p:txBody>
        </p:sp>
        <p:sp>
          <p:nvSpPr>
            <p:cNvPr id="7210" name="Google Shape;868;p23"/>
            <p:cNvSpPr/>
            <p:nvPr/>
          </p:nvSpPr>
          <p:spPr>
            <a:xfrm>
              <a:off x="663416" y="3082230"/>
              <a:ext cx="636957" cy="337093"/>
            </a:xfrm>
            <a:custGeom>
              <a:avLst/>
              <a:gdLst/>
              <a:ahLst/>
              <a:cxnLst>
                <a:cxn ang="0">
                  <a:pos x="2147483646" y="11092395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10923956"/>
                </a:cxn>
              </a:cxnLst>
              <a:rect l="0" t="0" r="0" b="0"/>
              <a:pathLst>
                <a:path w="15706" h="8312">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alpha val="100000"/>
              </a:schemeClr>
            </a:solidFill>
            <a:ln w="9525">
              <a:noFill/>
            </a:ln>
          </p:spPr>
          <p:txBody>
            <a:bodyPr/>
            <a:lstStyle/>
            <a:p>
              <a:endParaRPr lang="en-US"/>
            </a:p>
          </p:txBody>
        </p:sp>
        <p:sp>
          <p:nvSpPr>
            <p:cNvPr id="7211" name="Google Shape;869;p23"/>
            <p:cNvSpPr/>
            <p:nvPr/>
          </p:nvSpPr>
          <p:spPr>
            <a:xfrm>
              <a:off x="547390" y="2947350"/>
              <a:ext cx="830810" cy="491810"/>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486" h="12127">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alpha val="100000"/>
              </a:schemeClr>
            </a:solidFill>
            <a:ln w="9525">
              <a:noFill/>
            </a:ln>
          </p:spPr>
          <p:txBody>
            <a:bodyPr/>
            <a:lstStyle/>
            <a:p>
              <a:endParaRPr lang="en-US"/>
            </a:p>
          </p:txBody>
        </p:sp>
      </p:grpSp>
      <p:sp>
        <p:nvSpPr>
          <p:cNvPr id="7179" name="Google Shape;870;p23"/>
          <p:cNvSpPr/>
          <p:nvPr/>
        </p:nvSpPr>
        <p:spPr>
          <a:xfrm flipH="1">
            <a:off x="628650" y="6432550"/>
            <a:ext cx="160338" cy="21113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171160137"/>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32880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7180" name="Google Shape;871;p23"/>
          <p:cNvSpPr/>
          <p:nvPr/>
        </p:nvSpPr>
        <p:spPr>
          <a:xfrm flipH="1">
            <a:off x="1657350" y="6132513"/>
            <a:ext cx="160338"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215520420"/>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83425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7181" name="Google Shape;872;p23"/>
          <p:cNvSpPr/>
          <p:nvPr/>
        </p:nvSpPr>
        <p:spPr>
          <a:xfrm flipH="1">
            <a:off x="784225" y="306388"/>
            <a:ext cx="160338" cy="21113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171106007"/>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32861323"/>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sp>
        <p:nvSpPr>
          <p:cNvPr id="7182" name="Google Shape;873;p23"/>
          <p:cNvSpPr/>
          <p:nvPr/>
        </p:nvSpPr>
        <p:spPr>
          <a:xfrm rot="-2209237" flipH="1">
            <a:off x="206375" y="762000"/>
            <a:ext cx="160338" cy="212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1215520420"/>
              </a:cxn>
              <a:cxn ang="0">
                <a:pos x="2147483646" y="2147483646"/>
              </a:cxn>
              <a:cxn ang="0">
                <a:pos x="2147483646" y="2147483646"/>
              </a:cxn>
              <a:cxn ang="0">
                <a:pos x="2147483646" y="2147483646"/>
              </a:cxn>
              <a:cxn ang="0">
                <a:pos x="1212907039" y="2147483646"/>
              </a:cxn>
              <a:cxn ang="0">
                <a:pos x="1828833077"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83425587"/>
              </a:cxn>
              <a:cxn ang="0">
                <a:pos x="2147483646" y="0"/>
              </a:cxn>
            </a:cxnLst>
            <a:rect l="0" t="0" r="0" b="0"/>
            <a:pathLst>
              <a:path w="6432" h="6358">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alpha val="100000"/>
            </a:srgbClr>
          </a:solidFill>
          <a:ln w="9525">
            <a:noFill/>
          </a:ln>
        </p:spPr>
        <p:txBody>
          <a:bodyPr/>
          <a:lstStyle/>
          <a:p>
            <a:endParaRPr lang="en-US"/>
          </a:p>
        </p:txBody>
      </p:sp>
      <p:grpSp>
        <p:nvGrpSpPr>
          <p:cNvPr id="7183" name="Google Shape;874;p23"/>
          <p:cNvGrpSpPr/>
          <p:nvPr/>
        </p:nvGrpSpPr>
        <p:grpSpPr>
          <a:xfrm flipH="1">
            <a:off x="617538" y="977900"/>
            <a:ext cx="904875" cy="1008063"/>
            <a:chOff x="-304950" y="1799125"/>
            <a:chExt cx="1469422" cy="1228432"/>
          </a:xfrm>
        </p:grpSpPr>
        <p:sp>
          <p:nvSpPr>
            <p:cNvPr id="36" name="Google Shape;875;p23"/>
            <p:cNvSpPr/>
            <p:nvPr/>
          </p:nvSpPr>
          <p:spPr>
            <a:xfrm>
              <a:off x="-304950" y="2354338"/>
              <a:ext cx="1180693" cy="673219"/>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7" name="Google Shape;876;p23"/>
            <p:cNvSpPr/>
            <p:nvPr/>
          </p:nvSpPr>
          <p:spPr>
            <a:xfrm>
              <a:off x="-21377" y="2114455"/>
              <a:ext cx="51559" cy="32887"/>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8" name="Google Shape;877;p23"/>
            <p:cNvSpPr/>
            <p:nvPr/>
          </p:nvSpPr>
          <p:spPr>
            <a:xfrm>
              <a:off x="422027" y="2290498"/>
              <a:ext cx="51559" cy="25150"/>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9" name="Google Shape;878;p23"/>
            <p:cNvSpPr/>
            <p:nvPr/>
          </p:nvSpPr>
          <p:spPr>
            <a:xfrm>
              <a:off x="839652" y="2338862"/>
              <a:ext cx="64449" cy="38691"/>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lIns="91425" tIns="91425" rIns="91425" bIns="91425" anchor="ctr"/>
            <a:lstStyle/>
            <a:p>
              <a:pPr marL="0" marR="0" lvl="0" indent="0" algn="l" defTabSz="4572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7197" name="Google Shape;879;p23"/>
            <p:cNvSpPr/>
            <p:nvPr/>
          </p:nvSpPr>
          <p:spPr>
            <a:xfrm>
              <a:off x="-216496" y="2018117"/>
              <a:ext cx="1366458" cy="43519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5521" h="8128">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cubicBezTo>
                    <a:pt x="6823" y="116"/>
                    <a:pt x="6779" y="116"/>
                    <a:pt x="6734" y="116"/>
                  </a:cubicBezTo>
                  <a:cubicBezTo>
                    <a:pt x="5747" y="116"/>
                    <a:pt x="4762" y="0"/>
                    <a:pt x="3776" y="0"/>
                  </a:cubicBezTo>
                  <a:close/>
                </a:path>
              </a:pathLst>
            </a:custGeom>
            <a:solidFill>
              <a:schemeClr val="accent2">
                <a:alpha val="100000"/>
              </a:schemeClr>
            </a:solidFill>
            <a:ln w="9525">
              <a:noFill/>
            </a:ln>
          </p:spPr>
          <p:txBody>
            <a:bodyPr/>
            <a:lstStyle/>
            <a:p>
              <a:endParaRPr lang="en-US"/>
            </a:p>
          </p:txBody>
        </p:sp>
        <p:sp>
          <p:nvSpPr>
            <p:cNvPr id="7198" name="Google Shape;880;p23"/>
            <p:cNvSpPr/>
            <p:nvPr/>
          </p:nvSpPr>
          <p:spPr>
            <a:xfrm>
              <a:off x="589067" y="2438216"/>
              <a:ext cx="176423" cy="24362"/>
            </a:xfrm>
            <a:custGeom>
              <a:avLst/>
              <a:gdLst/>
              <a:ahLst/>
              <a:cxnLst>
                <a:cxn ang="0">
                  <a:pos x="443759904" y="443763521"/>
                </a:cxn>
                <a:cxn ang="0">
                  <a:pos x="443759904" y="443763521"/>
                </a:cxn>
                <a:cxn ang="0">
                  <a:pos x="2147483646" y="2147483646"/>
                </a:cxn>
                <a:cxn ang="0">
                  <a:pos x="2147483646" y="2147483646"/>
                </a:cxn>
                <a:cxn ang="0">
                  <a:pos x="443759904" y="443763521"/>
                </a:cxn>
              </a:cxnLst>
              <a:rect l="0" t="0" r="0" b="0"/>
              <a:pathLst>
                <a:path w="3295" h="455">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tx1">
                <a:alpha val="100000"/>
              </a:schemeClr>
            </a:solidFill>
            <a:ln w="9525">
              <a:noFill/>
            </a:ln>
          </p:spPr>
          <p:txBody>
            <a:bodyPr/>
            <a:lstStyle/>
            <a:p>
              <a:endParaRPr lang="en-US"/>
            </a:p>
          </p:txBody>
        </p:sp>
        <p:sp>
          <p:nvSpPr>
            <p:cNvPr id="7199" name="Google Shape;881;p23"/>
            <p:cNvSpPr/>
            <p:nvPr/>
          </p:nvSpPr>
          <p:spPr>
            <a:xfrm>
              <a:off x="-229507" y="1799125"/>
              <a:ext cx="1393979" cy="67361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491"/>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491"/>
                </a:cxn>
              </a:cxnLst>
              <a:rect l="0" t="0" r="0" b="0"/>
              <a:pathLst>
                <a:path w="26035" h="12581">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tx1">
                <a:alpha val="100000"/>
              </a:schemeClr>
            </a:solidFill>
            <a:ln w="9525">
              <a:noFill/>
            </a:ln>
          </p:spPr>
          <p:txBody>
            <a:bodyPr/>
            <a:lstStyle/>
            <a:p>
              <a:endParaRPr lang="en-US"/>
            </a:p>
          </p:txBody>
        </p:sp>
        <p:sp>
          <p:nvSpPr>
            <p:cNvPr id="7200" name="Google Shape;882;p23"/>
            <p:cNvSpPr/>
            <p:nvPr/>
          </p:nvSpPr>
          <p:spPr>
            <a:xfrm>
              <a:off x="238143" y="2057953"/>
              <a:ext cx="581150" cy="144832"/>
            </a:xfrm>
            <a:custGeom>
              <a:avLst/>
              <a:gdLst/>
              <a:ahLst/>
              <a:cxnLst>
                <a:cxn ang="0">
                  <a:pos x="2147483646" y="44375191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323119777"/>
                </a:cxn>
                <a:cxn ang="0">
                  <a:pos x="2147483646" y="443751916"/>
                </a:cxn>
              </a:cxnLst>
              <a:rect l="0" t="0" r="0" b="0"/>
              <a:pathLst>
                <a:path w="10854" h="2705">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tx1">
                <a:alpha val="100000"/>
              </a:schemeClr>
            </a:solidFill>
            <a:ln w="9525">
              <a:noFill/>
            </a:ln>
          </p:spPr>
          <p:txBody>
            <a:bodyPr/>
            <a:lstStyle/>
            <a:p>
              <a:endParaRPr lang="en-US"/>
            </a:p>
          </p:txBody>
        </p:sp>
        <p:sp>
          <p:nvSpPr>
            <p:cNvPr id="7201" name="Google Shape;883;p23"/>
            <p:cNvSpPr/>
            <p:nvPr/>
          </p:nvSpPr>
          <p:spPr>
            <a:xfrm>
              <a:off x="-42426" y="2098003"/>
              <a:ext cx="92147" cy="65536"/>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483"/>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483"/>
                </a:cxn>
              </a:cxnLst>
              <a:rect l="0" t="0" r="0" b="0"/>
              <a:pathLst>
                <a:path w="1721" h="1224">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tx1">
                <a:alpha val="100000"/>
              </a:schemeClr>
            </a:solidFill>
            <a:ln w="9525">
              <a:noFill/>
            </a:ln>
          </p:spPr>
          <p:txBody>
            <a:bodyPr/>
            <a:lstStyle/>
            <a:p>
              <a:endParaRPr lang="en-US"/>
            </a:p>
          </p:txBody>
        </p:sp>
        <p:sp>
          <p:nvSpPr>
            <p:cNvPr id="7202" name="Google Shape;884;p23"/>
            <p:cNvSpPr/>
            <p:nvPr/>
          </p:nvSpPr>
          <p:spPr>
            <a:xfrm>
              <a:off x="407929" y="2278443"/>
              <a:ext cx="79029" cy="5038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476" h="941">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tx1">
                <a:alpha val="100000"/>
              </a:schemeClr>
            </a:solidFill>
            <a:ln w="9525">
              <a:noFill/>
            </a:ln>
          </p:spPr>
          <p:txBody>
            <a:bodyPr/>
            <a:lstStyle/>
            <a:p>
              <a:endParaRPr lang="en-US"/>
            </a:p>
          </p:txBody>
        </p:sp>
        <p:sp>
          <p:nvSpPr>
            <p:cNvPr id="7203" name="Google Shape;885;p23"/>
            <p:cNvSpPr/>
            <p:nvPr/>
          </p:nvSpPr>
          <p:spPr>
            <a:xfrm>
              <a:off x="828086" y="2327435"/>
              <a:ext cx="89577" cy="6446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2377"/>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2377"/>
                </a:cxn>
              </a:cxnLst>
              <a:rect l="0" t="0" r="0" b="0"/>
              <a:pathLst>
                <a:path w="1673" h="1204">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tx1">
                <a:alpha val="100000"/>
              </a:schemeClr>
            </a:solidFill>
            <a:ln w="9525">
              <a:noFill/>
            </a:ln>
          </p:spPr>
          <p:txBody>
            <a:bodyPr/>
            <a:lstStyle/>
            <a:p>
              <a:endParaRPr lang="en-US"/>
            </a:p>
          </p:txBody>
        </p:sp>
        <p:sp>
          <p:nvSpPr>
            <p:cNvPr id="7204" name="Google Shape;886;p23"/>
            <p:cNvSpPr/>
            <p:nvPr/>
          </p:nvSpPr>
          <p:spPr>
            <a:xfrm>
              <a:off x="243658" y="2462900"/>
              <a:ext cx="177333" cy="474333"/>
            </a:xfrm>
            <a:custGeom>
              <a:avLst/>
              <a:gdLst/>
              <a:ahLst/>
              <a:cxnLst>
                <a:cxn ang="0">
                  <a:pos x="2147483646" y="443754718"/>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718"/>
                </a:cxn>
              </a:cxnLst>
              <a:rect l="0" t="0" r="0" b="0"/>
              <a:pathLst>
                <a:path w="3312" h="8859">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tx1">
                <a:alpha val="100000"/>
              </a:schemeClr>
            </a:solidFill>
            <a:ln w="9525">
              <a:noFill/>
            </a:ln>
          </p:spPr>
          <p:txBody>
            <a:bodyPr/>
            <a:lstStyle/>
            <a:p>
              <a:endParaRPr lang="en-US"/>
            </a:p>
          </p:txBody>
        </p:sp>
        <p:sp>
          <p:nvSpPr>
            <p:cNvPr id="7205" name="Google Shape;887;p23"/>
            <p:cNvSpPr/>
            <p:nvPr/>
          </p:nvSpPr>
          <p:spPr>
            <a:xfrm>
              <a:off x="791194" y="2507394"/>
              <a:ext cx="78868" cy="434283"/>
            </a:xfrm>
            <a:custGeom>
              <a:avLst/>
              <a:gdLst/>
              <a:ahLst/>
              <a:cxnLst>
                <a:cxn ang="0">
                  <a:pos x="2147483646" y="443754289"/>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289"/>
                </a:cxn>
              </a:cxnLst>
              <a:rect l="0" t="0" r="0" b="0"/>
              <a:pathLst>
                <a:path w="1473" h="8111">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tx1">
                <a:alpha val="100000"/>
              </a:schemeClr>
            </a:solidFill>
            <a:ln w="9525">
              <a:noFill/>
            </a:ln>
          </p:spPr>
          <p:txBody>
            <a:bodyPr/>
            <a:lstStyle/>
            <a:p>
              <a:endParaRPr lang="en-US"/>
            </a:p>
          </p:txBody>
        </p:sp>
        <p:sp>
          <p:nvSpPr>
            <p:cNvPr id="7206" name="Google Shape;888;p23"/>
            <p:cNvSpPr/>
            <p:nvPr/>
          </p:nvSpPr>
          <p:spPr>
            <a:xfrm>
              <a:off x="-301523" y="2365398"/>
              <a:ext cx="379991" cy="306156"/>
            </a:xfrm>
            <a:custGeom>
              <a:avLst/>
              <a:gdLst/>
              <a:ahLst/>
              <a:cxnLst>
                <a:cxn ang="0">
                  <a:pos x="2147483646" y="443754703"/>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443754703"/>
                </a:cxn>
              </a:cxnLst>
              <a:rect l="0" t="0" r="0" b="0"/>
              <a:pathLst>
                <a:path w="7097" h="5718">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tx1">
                <a:alpha val="100000"/>
              </a:schemeClr>
            </a:solidFill>
            <a:ln w="9525">
              <a:noFill/>
            </a:ln>
          </p:spPr>
          <p:txBody>
            <a:bodyPr/>
            <a:lstStyle/>
            <a:p>
              <a:endParaRPr lang="en-US"/>
            </a:p>
          </p:txBody>
        </p:sp>
      </p:grpSp>
      <p:grpSp>
        <p:nvGrpSpPr>
          <p:cNvPr id="7184" name="Google Shape;889;p23"/>
          <p:cNvGrpSpPr/>
          <p:nvPr/>
        </p:nvGrpSpPr>
        <p:grpSpPr>
          <a:xfrm>
            <a:off x="712788" y="5019675"/>
            <a:ext cx="977900" cy="817563"/>
            <a:chOff x="6925510" y="205316"/>
            <a:chExt cx="905688" cy="530354"/>
          </a:xfrm>
        </p:grpSpPr>
        <p:sp>
          <p:nvSpPr>
            <p:cNvPr id="7187" name="Google Shape;890;p23"/>
            <p:cNvSpPr/>
            <p:nvPr/>
          </p:nvSpPr>
          <p:spPr>
            <a:xfrm>
              <a:off x="7093437" y="213374"/>
              <a:ext cx="568549" cy="515598"/>
            </a:xfrm>
            <a:custGeom>
              <a:avLst/>
              <a:gdLst/>
              <a:ahLst/>
              <a:cxnLst>
                <a:cxn ang="0">
                  <a:pos x="2147483646" y="0"/>
                </a:cxn>
                <a:cxn ang="0">
                  <a:pos x="0" y="2147483646"/>
                </a:cxn>
                <a:cxn ang="0">
                  <a:pos x="2147483646" y="2147483646"/>
                </a:cxn>
                <a:cxn ang="0">
                  <a:pos x="2147483646" y="2147483646"/>
                </a:cxn>
                <a:cxn ang="0">
                  <a:pos x="2147483646" y="0"/>
                </a:cxn>
              </a:cxnLst>
              <a:rect l="0" t="0" r="0" b="0"/>
              <a:pathLst>
                <a:path w="12626" h="11775">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alpha val="100000"/>
              </a:schemeClr>
            </a:solidFill>
            <a:ln w="9525">
              <a:noFill/>
            </a:ln>
          </p:spPr>
          <p:txBody>
            <a:bodyPr/>
            <a:lstStyle/>
            <a:p>
              <a:endParaRPr lang="en-US"/>
            </a:p>
          </p:txBody>
        </p:sp>
        <p:sp>
          <p:nvSpPr>
            <p:cNvPr id="7188" name="Google Shape;891;p23"/>
            <p:cNvSpPr/>
            <p:nvPr/>
          </p:nvSpPr>
          <p:spPr>
            <a:xfrm>
              <a:off x="7077360" y="205316"/>
              <a:ext cx="624386" cy="530354"/>
            </a:xfrm>
            <a:custGeom>
              <a:avLst/>
              <a:gdLst/>
              <a:ahLst/>
              <a:cxnLst>
                <a:cxn ang="0">
                  <a:pos x="2147483646" y="161781615"/>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615"/>
                </a:cxn>
              </a:cxnLst>
              <a:rect l="0" t="0" r="0" b="0"/>
              <a:pathLst>
                <a:path w="13866" h="12112">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alpha val="100000"/>
              </a:srgbClr>
            </a:solidFill>
            <a:ln w="9525">
              <a:noFill/>
            </a:ln>
          </p:spPr>
          <p:txBody>
            <a:bodyPr/>
            <a:lstStyle/>
            <a:p>
              <a:endParaRPr lang="en-US"/>
            </a:p>
          </p:txBody>
        </p:sp>
        <p:sp>
          <p:nvSpPr>
            <p:cNvPr id="7189" name="Google Shape;892;p23"/>
            <p:cNvSpPr/>
            <p:nvPr/>
          </p:nvSpPr>
          <p:spPr>
            <a:xfrm>
              <a:off x="6925510" y="360379"/>
              <a:ext cx="905688" cy="259660"/>
            </a:xfrm>
            <a:custGeom>
              <a:avLst/>
              <a:gdLst/>
              <a:ahLst/>
              <a:cxnLst>
                <a:cxn ang="0">
                  <a:pos x="2147483646" y="16178381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3812"/>
                </a:cxn>
              </a:cxnLst>
              <a:rect l="0" t="0" r="0" b="0"/>
              <a:pathLst>
                <a:path w="20113" h="593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alpha val="100000"/>
              </a:srgbClr>
            </a:solidFill>
            <a:ln w="9525">
              <a:noFill/>
            </a:ln>
          </p:spPr>
          <p:txBody>
            <a:bodyPr/>
            <a:lstStyle/>
            <a:p>
              <a:endParaRPr lang="en-US"/>
            </a:p>
          </p:txBody>
        </p:sp>
        <p:sp>
          <p:nvSpPr>
            <p:cNvPr id="7190" name="Google Shape;893;p23"/>
            <p:cNvSpPr/>
            <p:nvPr/>
          </p:nvSpPr>
          <p:spPr>
            <a:xfrm>
              <a:off x="7368361" y="296401"/>
              <a:ext cx="63222" cy="5552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404" h="1268">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alpha val="100000"/>
              </a:srgbClr>
            </a:solidFill>
            <a:ln w="9525">
              <a:noFill/>
            </a:ln>
          </p:spPr>
          <p:txBody>
            <a:bodyPr/>
            <a:lstStyle/>
            <a:p>
              <a:endParaRPr lang="en-US"/>
            </a:p>
          </p:txBody>
        </p:sp>
        <p:sp>
          <p:nvSpPr>
            <p:cNvPr id="7191" name="Google Shape;894;p23"/>
            <p:cNvSpPr/>
            <p:nvPr/>
          </p:nvSpPr>
          <p:spPr>
            <a:xfrm>
              <a:off x="7477926" y="310939"/>
              <a:ext cx="82855" cy="61609"/>
            </a:xfrm>
            <a:custGeom>
              <a:avLst/>
              <a:gdLst/>
              <a:ahLst/>
              <a:cxnLst>
                <a:cxn ang="0">
                  <a:pos x="2147483646" y="161781687"/>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161781687"/>
                </a:cxn>
              </a:cxnLst>
              <a:rect l="0" t="0" r="0" b="0"/>
              <a:pathLst>
                <a:path w="1840" h="1407">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alpha val="100000"/>
              </a:srgbClr>
            </a:solidFill>
            <a:ln w="9525">
              <a:noFill/>
            </a:ln>
          </p:spPr>
          <p:txBody>
            <a:bodyPr/>
            <a:lstStyle/>
            <a:p>
              <a:endParaRPr lang="en-US"/>
            </a:p>
          </p:txBody>
        </p:sp>
        <p:sp>
          <p:nvSpPr>
            <p:cNvPr id="7192" name="Google Shape;895;p23"/>
            <p:cNvSpPr/>
            <p:nvPr/>
          </p:nvSpPr>
          <p:spPr>
            <a:xfrm>
              <a:off x="7504540" y="416781"/>
              <a:ext cx="57999" cy="46590"/>
            </a:xfrm>
            <a:custGeom>
              <a:avLst/>
              <a:gdLst/>
              <a:ahLst/>
              <a:cxnLst>
                <a:cxn ang="0">
                  <a:pos x="2147483646" y="0"/>
                </a:cxn>
                <a:cxn ang="0">
                  <a:pos x="2035279338"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1288" h="1064">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alpha val="100000"/>
              </a:srgbClr>
            </a:solidFill>
            <a:ln w="9525">
              <a:noFill/>
            </a:ln>
          </p:spPr>
          <p:txBody>
            <a:bodyPr/>
            <a:lstStyle/>
            <a:p>
              <a:endParaRPr lang="en-US"/>
            </a:p>
          </p:txBody>
        </p:sp>
      </p:grpSp>
      <p:sp>
        <p:nvSpPr>
          <p:cNvPr id="896" name="Google Shape;896;p23"/>
          <p:cNvSpPr txBox="1">
            <a:spLocks noGrp="1"/>
          </p:cNvSpPr>
          <p:nvPr>
            <p:ph type="title"/>
          </p:nvPr>
        </p:nvSpPr>
        <p:spPr>
          <a:xfrm>
            <a:off x="2642550" y="4734833"/>
            <a:ext cx="3858900" cy="1007600"/>
          </a:xfrm>
          <a:prstGeom prst="rect">
            <a:avLst/>
          </a:prstGeom>
        </p:spPr>
        <p:txBody>
          <a:bodyPr spcFirstLastPara="1" lIns="91425" tIns="91425" rIns="91425" bIns="91425" anchor="b">
            <a:noAutofit/>
          </a:bodyPr>
          <a:lstStyle>
            <a:lvl1pPr lvl="0" algn="ctr" rtl="0">
              <a:spcBef>
                <a:spcPts val="0"/>
              </a:spcBef>
              <a:spcAft>
                <a:spcPts val="0"/>
              </a:spcAft>
              <a:buClr>
                <a:schemeClr val="dk1"/>
              </a:buClr>
              <a:buSzPts val="3000"/>
              <a:buNone/>
              <a:defRPr sz="3000"/>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897" name="Google Shape;897;p23"/>
          <p:cNvSpPr txBox="1">
            <a:spLocks noGrp="1"/>
          </p:cNvSpPr>
          <p:nvPr>
            <p:ph type="subTitle" idx="1"/>
          </p:nvPr>
        </p:nvSpPr>
        <p:spPr>
          <a:xfrm>
            <a:off x="1515600" y="2164267"/>
            <a:ext cx="6116400" cy="19920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800"/>
              <a:buNone/>
              <a:defRPr sz="2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 name="Date Placeholder 1"/>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Slide Number Placeholder 8"/>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chemeClr val="accent1"/>
              </a:buClr>
              <a:buSzPct val="80000"/>
              <a:buFont typeface="Wingdings 3" pitchFamily="18" charset="2"/>
              <a:buNone/>
              <a:defRPr/>
            </a:pPr>
            <a:r>
              <a:rPr kumimoji="0" lang="en-US" sz="1600" b="0" i="0" u="none" strike="noStrike" kern="1200" cap="none" spc="0" normalizeH="0" baseline="0" noProof="0">
                <a:ln>
                  <a:noFill/>
                </a:ln>
                <a:solidFill>
                  <a:srgbClr val="404040"/>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rgbClr val="404040"/>
              </a:solidFill>
              <a:effectLst/>
              <a:uLnTx/>
              <a:uFillTx/>
              <a:latin typeface="+mn-lt"/>
              <a:ea typeface="+mn-ea"/>
              <a:cs typeface="+mn-cs"/>
            </a:endParaRP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transition>
    <p:split orient="vert" dir="in"/>
    <p:sndAc>
      <p:stSnd>
        <p:snd r:embed="rId1" name="CLICK.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audio" Target="../media/audio1.wav"/><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audio" Target="../media/audio1.wav"/><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p:nvPr/>
        </p:nvGrpSpPr>
        <p:grpSpPr>
          <a:xfrm>
            <a:off x="-7937" y="-7937"/>
            <a:ext cx="9169400" cy="6873875"/>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a:xfrm>
            <a:off x="609600" y="609600"/>
            <a:ext cx="6348413" cy="1320800"/>
          </a:xfrm>
          <a:prstGeom prst="rect">
            <a:avLst/>
          </a:prstGeom>
          <a:noFill/>
          <a:ln w="9525">
            <a:noFill/>
          </a:ln>
        </p:spPr>
        <p:txBody>
          <a:bodyPr/>
          <a:lstStyle/>
          <a:p>
            <a:pPr lvl="0"/>
            <a:r>
              <a:rPr lang="en-US" altLang="en-US" dirty="0"/>
              <a:t>Click to edit Master title style</a:t>
            </a:r>
          </a:p>
        </p:txBody>
      </p:sp>
      <p:sp>
        <p:nvSpPr>
          <p:cNvPr id="1028" name="Text Placeholder 2"/>
          <p:cNvSpPr>
            <a:spLocks noGrp="1"/>
          </p:cNvSpPr>
          <p:nvPr>
            <p:ph type="body" idx="1"/>
          </p:nvPr>
        </p:nvSpPr>
        <p:spPr>
          <a:xfrm>
            <a:off x="609600" y="2160588"/>
            <a:ext cx="6348413" cy="3881437"/>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5405438" y="6042025"/>
            <a:ext cx="684213" cy="365125"/>
          </a:xfrm>
          <a:prstGeom prst="rect">
            <a:avLst/>
          </a:prstGeom>
        </p:spPr>
        <p:txBody>
          <a:bodyPr vert="horz" wrap="square" lIns="91440" tIns="45720" rIns="91440" bIns="45720" numCol="1" anchor="ctr" anchorCtr="0" compatLnSpc="1"/>
          <a:lstStyle>
            <a:lvl1pPr algn="r">
              <a:defRPr sz="900">
                <a:solidFill>
                  <a:srgbClr val="898989"/>
                </a:solidFill>
              </a:defRPr>
            </a:lvl1p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3"/>
          </p:nvPr>
        </p:nvSpPr>
        <p:spPr>
          <a:xfrm>
            <a:off x="609600" y="6042025"/>
            <a:ext cx="4622800" cy="365125"/>
          </a:xfrm>
          <a:prstGeom prst="rect">
            <a:avLst/>
          </a:prstGeom>
        </p:spPr>
        <p:txBody>
          <a:bodyPr vert="horz" wrap="square" lIns="91440" tIns="45720" rIns="91440" bIns="45720" numCol="1" anchor="ctr" anchorCtr="0" compatLnSpc="1"/>
          <a:lstStyle>
            <a:lvl1pPr>
              <a:defRPr sz="900">
                <a:solidFill>
                  <a:srgbClr val="898989"/>
                </a:solidFill>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lstStyle>
            <a:lvl1pPr algn="r">
              <a:defRPr sz="900">
                <a:solidFill>
                  <a:schemeClr val="accent1"/>
                </a:solidFill>
              </a:defRPr>
            </a:lvl1p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p:split orient="vert" dir="in"/>
    <p:sndAc>
      <p:stSnd>
        <p:snd r:embed="rId21" name="CLICK.WAV"/>
      </p:stSnd>
    </p:sndAc>
  </p:transition>
  <p:hf sldNum="0" hdr="0" ft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itchFamily="18"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p:nvPr/>
        </p:nvGrpSpPr>
        <p:grpSpPr>
          <a:xfrm>
            <a:off x="-7937" y="-7937"/>
            <a:ext cx="9169400" cy="6873875"/>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a:xfrm>
            <a:off x="609600" y="609600"/>
            <a:ext cx="6348413" cy="1320800"/>
          </a:xfrm>
          <a:prstGeom prst="rect">
            <a:avLst/>
          </a:prstGeom>
          <a:noFill/>
          <a:ln w="9525">
            <a:noFill/>
          </a:ln>
        </p:spPr>
        <p:txBody>
          <a:bodyPr/>
          <a:lstStyle/>
          <a:p>
            <a:pPr lvl="0"/>
            <a:r>
              <a:rPr lang="en-US" altLang="en-US" dirty="0"/>
              <a:t>Click to edit Master title style</a:t>
            </a:r>
          </a:p>
        </p:txBody>
      </p:sp>
      <p:sp>
        <p:nvSpPr>
          <p:cNvPr id="1028" name="Text Placeholder 2"/>
          <p:cNvSpPr>
            <a:spLocks noGrp="1"/>
          </p:cNvSpPr>
          <p:nvPr>
            <p:ph type="body" idx="1"/>
          </p:nvPr>
        </p:nvSpPr>
        <p:spPr>
          <a:xfrm>
            <a:off x="609600" y="2160588"/>
            <a:ext cx="6348413" cy="3881437"/>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5405438" y="6042025"/>
            <a:ext cx="684213" cy="365125"/>
          </a:xfrm>
          <a:prstGeom prst="rect">
            <a:avLst/>
          </a:prstGeom>
        </p:spPr>
        <p:txBody>
          <a:bodyPr vert="horz" wrap="square" lIns="91440" tIns="45720" rIns="91440" bIns="45720" numCol="1" anchor="ctr" anchorCtr="0" compatLnSpc="1"/>
          <a:lstStyle>
            <a:lvl1pPr algn="r">
              <a:defRPr sz="900">
                <a:solidFill>
                  <a:srgbClr val="898989"/>
                </a:solidFill>
              </a:defRPr>
            </a:lvl1pPr>
          </a:lstStyle>
          <a:p>
            <a:pPr marL="0" marR="0" lvl="0" indent="0" algn="r"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3"/>
          </p:nvPr>
        </p:nvSpPr>
        <p:spPr>
          <a:xfrm>
            <a:off x="609600" y="6042025"/>
            <a:ext cx="4622800" cy="365125"/>
          </a:xfrm>
          <a:prstGeom prst="rect">
            <a:avLst/>
          </a:prstGeom>
        </p:spPr>
        <p:txBody>
          <a:bodyPr vert="horz" wrap="square" lIns="91440" tIns="45720" rIns="91440" bIns="45720" numCol="1" anchor="ctr" anchorCtr="0" compatLnSpc="1"/>
          <a:lstStyle>
            <a:lvl1pPr>
              <a:defRPr sz="900">
                <a:solidFill>
                  <a:srgbClr val="898989"/>
                </a:solidFill>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lstStyle>
            <a:lvl1pPr algn="r">
              <a:defRPr sz="900">
                <a:solidFill>
                  <a:schemeClr val="accent1"/>
                </a:solidFill>
              </a:defRPr>
            </a:lvl1pPr>
          </a:lstStyle>
          <a:p>
            <a:pPr lvl="0"/>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transition>
    <p:split orient="vert" dir="in"/>
    <p:sndAc>
      <p:stSnd>
        <p:snd r:embed="rId21" name="CLICK.WAV"/>
      </p:stSnd>
    </p:sndAc>
  </p:transition>
  <p:hf sldNum="0" hdr="0" ft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itchFamily="18"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6145" descr="Flower-1"/>
          <p:cNvPicPr>
            <a:picLocks noChangeAspect="1"/>
          </p:cNvPicPr>
          <p:nvPr/>
        </p:nvPicPr>
        <p:blipFill>
          <a:blip r:embed="rId3"/>
          <a:stretch>
            <a:fillRect/>
          </a:stretch>
        </p:blipFill>
        <p:spPr>
          <a:xfrm>
            <a:off x="0" y="0"/>
            <a:ext cx="9144000" cy="6858000"/>
          </a:xfrm>
          <a:prstGeom prst="rect">
            <a:avLst/>
          </a:prstGeom>
          <a:noFill/>
          <a:ln w="9525">
            <a:noFill/>
          </a:ln>
        </p:spPr>
      </p:pic>
      <p:sp>
        <p:nvSpPr>
          <p:cNvPr id="6146" name="Text Box 6146"/>
          <p:cNvSpPr txBox="1"/>
          <p:nvPr/>
        </p:nvSpPr>
        <p:spPr>
          <a:xfrm>
            <a:off x="533400" y="276491"/>
            <a:ext cx="6934200" cy="1107996"/>
          </a:xfrm>
          <a:prstGeom prst="rect">
            <a:avLst/>
          </a:prstGeom>
          <a:noFill/>
          <a:ln w="9525">
            <a:noFill/>
          </a:ln>
        </p:spPr>
        <p:txBody>
          <a:bodyPr wrap="square" anchor="t">
            <a:spAutoFit/>
          </a:bodyPr>
          <a:lstStyle/>
          <a:p>
            <a:pPr algn="ctr" eaLnBrk="0" hangingPunct="0"/>
            <a:r>
              <a:rPr lang="en-US" altLang="zh-CN" sz="2400" b="1" dirty="0">
                <a:solidFill>
                  <a:srgbClr val="0000FF"/>
                </a:solidFill>
                <a:latin typeface="Times New Roman" panose="02020603050405020304" pitchFamily="18" charset="0"/>
                <a:cs typeface="Times New Roman" panose="02020603050405020304" pitchFamily="18" charset="0"/>
              </a:rPr>
              <a:t>TRƯỜNG TRUNG HỌC CƠ SỞ ĐÔNG THẠNH</a:t>
            </a:r>
          </a:p>
          <a:p>
            <a:pPr algn="ctr" eaLnBrk="0" hangingPunct="0"/>
            <a:r>
              <a:rPr lang="en-US" altLang="zh-CN" sz="2400" b="1" dirty="0">
                <a:solidFill>
                  <a:srgbClr val="0000FF"/>
                </a:solidFill>
                <a:latin typeface="Times New Roman" panose="02020603050405020304" pitchFamily="18" charset="0"/>
                <a:cs typeface="Times New Roman" panose="02020603050405020304" pitchFamily="18" charset="0"/>
              </a:rPr>
              <a:t>HUYỆN HÓC MÔN</a:t>
            </a:r>
          </a:p>
          <a:p>
            <a:pPr algn="ctr" eaLnBrk="0" hangingPunct="0"/>
            <a:r>
              <a:rPr lang="en-US" altLang="zh-CN" dirty="0">
                <a:solidFill>
                  <a:srgbClr val="0000FF"/>
                </a:solidFill>
                <a:latin typeface="Times New Roman" panose="02020603050405020304" pitchFamily="18" charset="0"/>
                <a:cs typeface="Times New Roman" panose="02020603050405020304" pitchFamily="18" charset="0"/>
              </a:rPr>
              <a:t> </a:t>
            </a:r>
            <a:endParaRPr lang="en-US" altLang="zh-CN" b="0" dirty="0">
              <a:solidFill>
                <a:srgbClr val="0000FF"/>
              </a:solidFill>
              <a:latin typeface="Times New Roman" panose="02020603050405020304" pitchFamily="18" charset="0"/>
              <a:ea typeface="VNI-Times" pitchFamily="2" charset="0"/>
              <a:cs typeface="Times New Roman" panose="02020603050405020304" pitchFamily="18" charset="0"/>
            </a:endParaRPr>
          </a:p>
        </p:txBody>
      </p:sp>
      <p:sp>
        <p:nvSpPr>
          <p:cNvPr id="6148" name="Text Box 6148"/>
          <p:cNvSpPr txBox="1"/>
          <p:nvPr/>
        </p:nvSpPr>
        <p:spPr>
          <a:xfrm>
            <a:off x="0" y="2514600"/>
            <a:ext cx="6324600" cy="701675"/>
          </a:xfrm>
          <a:prstGeom prst="rect">
            <a:avLst/>
          </a:prstGeom>
          <a:noFill/>
          <a:ln w="9525">
            <a:noFill/>
          </a:ln>
        </p:spPr>
        <p:txBody>
          <a:bodyPr anchor="t">
            <a:spAutoFit/>
          </a:bodyPr>
          <a:lstStyle/>
          <a:p>
            <a:pPr algn="ctr" eaLnBrk="0" hangingPunct="0"/>
            <a:r>
              <a:rPr lang="en-US" altLang="zh-CN" sz="4000" b="1" dirty="0">
                <a:solidFill>
                  <a:srgbClr val="CC0000"/>
                </a:solidFill>
                <a:latin typeface="VNI-Times" pitchFamily="2" charset="0"/>
              </a:rPr>
              <a:t>MOÂN  COÂNG  NGHEÄ  6</a:t>
            </a:r>
            <a:endParaRPr lang="en-US" altLang="zh-CN" sz="4000" b="1" dirty="0">
              <a:solidFill>
                <a:srgbClr val="CC0000"/>
              </a:solidFill>
              <a:latin typeface="VNI-Times" pitchFamily="2" charset="0"/>
              <a:ea typeface="VNI-Times" pitchFamily="2" charset="0"/>
            </a:endParaRPr>
          </a:p>
        </p:txBody>
      </p:sp>
      <p:sp>
        <p:nvSpPr>
          <p:cNvPr id="6149" name="Text Box 6149"/>
          <p:cNvSpPr txBox="1"/>
          <p:nvPr/>
        </p:nvSpPr>
        <p:spPr>
          <a:xfrm>
            <a:off x="457200" y="5245100"/>
            <a:ext cx="6584950" cy="460375"/>
          </a:xfrm>
          <a:prstGeom prst="rect">
            <a:avLst/>
          </a:prstGeom>
          <a:noFill/>
          <a:ln w="9525">
            <a:noFill/>
          </a:ln>
        </p:spPr>
        <p:txBody>
          <a:bodyPr wrap="square" anchor="t">
            <a:spAutoFit/>
          </a:bodyPr>
          <a:lstStyle/>
          <a:p>
            <a:pPr lvl="2"/>
            <a:r>
              <a:rPr lang="en-US" altLang="zh-CN" sz="2400" b="1" dirty="0" err="1">
                <a:solidFill>
                  <a:srgbClr val="FF0000"/>
                </a:solidFill>
                <a:latin typeface="Times New Roman" panose="02020603050405020304" pitchFamily="18" charset="0"/>
              </a:rPr>
              <a:t>Giáo</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viên</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Đỗ</a:t>
            </a:r>
            <a:r>
              <a:rPr lang="en-US" altLang="zh-CN" sz="2400" b="1" dirty="0">
                <a:solidFill>
                  <a:srgbClr val="FF0000"/>
                </a:solidFill>
                <a:latin typeface="Times New Roman" panose="02020603050405020304" pitchFamily="18" charset="0"/>
              </a:rPr>
              <a:t> Thanh </a:t>
            </a:r>
            <a:r>
              <a:rPr lang="en-US" altLang="zh-CN" sz="2400" b="1" dirty="0" err="1">
                <a:solidFill>
                  <a:srgbClr val="FF0000"/>
                </a:solidFill>
                <a:latin typeface="Times New Roman" panose="02020603050405020304" pitchFamily="18" charset="0"/>
              </a:rPr>
              <a:t>Thủy</a:t>
            </a:r>
            <a:endParaRPr lang="en-US" altLang="zh-CN" sz="2400" b="1" dirty="0">
              <a:solidFill>
                <a:srgbClr val="FF0000"/>
              </a:solidFill>
              <a:latin typeface="Times New Roman" panose="02020603050405020304" pitchFamily="18" charset="0"/>
            </a:endParaRPr>
          </a:p>
        </p:txBody>
      </p:sp>
    </p:spTree>
  </p:cSld>
  <p:clrMapOvr>
    <a:masterClrMapping/>
  </p:clrMapOvr>
  <p:transition spd="slow">
    <p:pull dir="ld"/>
    <p:sndAc>
      <p:stSnd>
        <p:snd r:embed="rId2" name="chimes.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7" name="Content Placeholder 16386"/>
          <p:cNvGraphicFramePr>
            <a:graphicFrameLocks noGrp="1"/>
          </p:cNvGraphicFramePr>
          <p:nvPr>
            <p:ph idx="1"/>
          </p:nvPr>
        </p:nvGraphicFramePr>
        <p:xfrm>
          <a:off x="21590" y="891540"/>
          <a:ext cx="9128760" cy="5967095"/>
        </p:xfrm>
        <a:graphic>
          <a:graphicData uri="http://schemas.openxmlformats.org/drawingml/2006/table">
            <a:tbl>
              <a:tblPr/>
              <a:tblGrid>
                <a:gridCol w="4766310">
                  <a:extLst>
                    <a:ext uri="{9D8B030D-6E8A-4147-A177-3AD203B41FA5}">
                      <a16:colId xmlns:a16="http://schemas.microsoft.com/office/drawing/2014/main" val="20000"/>
                    </a:ext>
                  </a:extLst>
                </a:gridCol>
                <a:gridCol w="4362450">
                  <a:extLst>
                    <a:ext uri="{9D8B030D-6E8A-4147-A177-3AD203B41FA5}">
                      <a16:colId xmlns:a16="http://schemas.microsoft.com/office/drawing/2014/main" val="20001"/>
                    </a:ext>
                  </a:extLst>
                </a:gridCol>
              </a:tblGrid>
              <a:tr h="45593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lang="en-US" altLang="en-US" sz="2000" b="1" dirty="0">
                          <a:solidFill>
                            <a:srgbClr val="002060"/>
                          </a:solidFill>
                          <a:latin typeface="Times New Roman" panose="02020603050405020304" pitchFamily="18" charset="0"/>
                          <a:cs typeface="Times New Roman" panose="02020603050405020304" pitchFamily="18" charset="0"/>
                        </a:rPr>
                        <a:t>Câu hỏi</a:t>
                      </a:r>
                      <a:endParaRPr lang="en-US" altLang="en-US" sz="20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lang="en-US" altLang="en-US" sz="2000" b="1" dirty="0">
                          <a:solidFill>
                            <a:srgbClr val="000000"/>
                          </a:solidFill>
                          <a:latin typeface="Times New Roman" panose="02020603050405020304" pitchFamily="18" charset="0"/>
                          <a:cs typeface="Times New Roman" panose="02020603050405020304" pitchFamily="18" charset="0"/>
                        </a:rPr>
                        <a:t>Trả lời</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0"/>
                  </a:ext>
                </a:extLst>
              </a:tr>
              <a:tr h="142240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1.</a:t>
                      </a:r>
                      <a:r>
                        <a:rPr lang="en-US" altLang="en-US" sz="2000" dirty="0">
                          <a:solidFill>
                            <a:srgbClr val="002060"/>
                          </a:solidFill>
                          <a:latin typeface="Times New Roman" panose="02020603050405020304" pitchFamily="18" charset="0"/>
                          <a:cs typeface="Times New Roman" panose="02020603050405020304" pitchFamily="18" charset="0"/>
                        </a:rPr>
                        <a:t> </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cs typeface="Times New Roman" panose="02020603050405020304" pitchFamily="18" charset="0"/>
                        </a:rPr>
                        <a:t>Nh</a:t>
                      </a:r>
                      <a:r>
                        <a:rPr lang="en-US" altLang="en-US" sz="2000" dirty="0">
                          <a:solidFill>
                            <a:srgbClr val="002060"/>
                          </a:solidFill>
                          <a:latin typeface="Times New Roman" panose="02020603050405020304" pitchFamily="18" charset="0"/>
                          <a:ea typeface="Times New Roman" panose="02020603050405020304" pitchFamily="18" charset="0"/>
                        </a:rPr>
                        <a:t>à</a:t>
                      </a:r>
                      <a:r>
                        <a:rPr lang="en-US" altLang="en-US" sz="2000" dirty="0">
                          <a:solidFill>
                            <a:srgbClr val="002060"/>
                          </a:solidFill>
                          <a:latin typeface="Times New Roman" panose="02020603050405020304" pitchFamily="18" charset="0"/>
                          <a:cs typeface="Times New Roman" panose="02020603050405020304" pitchFamily="18" charset="0"/>
                        </a:rPr>
                        <a:t> ở giúp ích gì cho con người khi xảy ra các hiện tượng thiên nhiên trên?</a:t>
                      </a:r>
                      <a:endParaRPr lang="en-US" altLang="en-US" sz="2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dirty="0">
                          <a:latin typeface="Times New Roman" panose="02020603050405020304" pitchFamily="18" charset="0"/>
                          <a:cs typeface="Times New Roman" panose="02020603050405020304" pitchFamily="18" charset="0"/>
                          <a:sym typeface="+mn-ea"/>
                        </a:rPr>
                        <a:t>- L</a:t>
                      </a:r>
                      <a:r>
                        <a:rPr lang="en-US" altLang="en-US" sz="2000" dirty="0">
                          <a:latin typeface="Times New Roman" panose="02020603050405020304" pitchFamily="18" charset="0"/>
                          <a:ea typeface="Times New Roman" panose="02020603050405020304" pitchFamily="18" charset="0"/>
                          <a:sym typeface="+mn-ea"/>
                        </a:rPr>
                        <a:t>à</a:t>
                      </a:r>
                      <a:r>
                        <a:rPr lang="en-US" altLang="en-US" sz="2000" dirty="0">
                          <a:latin typeface="Times New Roman" panose="02020603050405020304" pitchFamily="18" charset="0"/>
                          <a:cs typeface="Times New Roman" panose="02020603050405020304" pitchFamily="18" charset="0"/>
                          <a:sym typeface="+mn-ea"/>
                        </a:rPr>
                        <a:t> nơi trú ngụ của con người.</a:t>
                      </a:r>
                      <a:endParaRPr lang="en-US" altLang="en-US" sz="2000" dirty="0">
                        <a:latin typeface="Times New Roman" panose="02020603050405020304" pitchFamily="18" charset="0"/>
                        <a:ea typeface="SimSun" panose="02010600030101010101" pitchFamily="2" charset="-122"/>
                      </a:endParaRPr>
                    </a:p>
                    <a:p>
                      <a:pPr lvl="0" algn="just" eaLnBrk="1" hangingPunct="1">
                        <a:lnSpc>
                          <a:spcPct val="115000"/>
                        </a:lnSpc>
                        <a:buNone/>
                      </a:pPr>
                      <a:r>
                        <a:rPr lang="en-US" altLang="en-US" sz="2000" dirty="0">
                          <a:latin typeface="Times New Roman" panose="02020603050405020304" pitchFamily="18" charset="0"/>
                          <a:cs typeface="Times New Roman" panose="02020603050405020304" pitchFamily="18" charset="0"/>
                          <a:sym typeface="+mn-ea"/>
                        </a:rPr>
                        <a:t>- Giúp con người tránh khỏi gió, mưa, nắng, </a:t>
                      </a:r>
                      <a:r>
                        <a:rPr lang="en-US" altLang="en-US" sz="2000" dirty="0">
                          <a:latin typeface="Times New Roman" panose="02020603050405020304" pitchFamily="18" charset="0"/>
                          <a:ea typeface="Times New Roman" panose="02020603050405020304" pitchFamily="18" charset="0"/>
                          <a:sym typeface="+mn-ea"/>
                        </a:rPr>
                        <a:t>…</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1"/>
                  </a:ext>
                </a:extLst>
              </a:tr>
              <a:tr h="204406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2.</a:t>
                      </a:r>
                      <a:r>
                        <a:rPr lang="en-US" altLang="en-US" sz="2000" dirty="0">
                          <a:solidFill>
                            <a:srgbClr val="002060"/>
                          </a:solidFill>
                          <a:latin typeface="Times New Roman" panose="02020603050405020304" pitchFamily="18" charset="0"/>
                          <a:cs typeface="Times New Roman" panose="02020603050405020304" pitchFamily="18" charset="0"/>
                        </a:rPr>
                        <a:t> </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cs typeface="Times New Roman" panose="02020603050405020304" pitchFamily="18" charset="0"/>
                        </a:rPr>
                        <a:t>Kể các hoạt động thiết yếu hằng ng</a:t>
                      </a:r>
                      <a:r>
                        <a:rPr lang="en-US" altLang="en-US" sz="2000" dirty="0">
                          <a:solidFill>
                            <a:srgbClr val="002060"/>
                          </a:solidFill>
                          <a:latin typeface="Times New Roman" panose="02020603050405020304" pitchFamily="18" charset="0"/>
                          <a:ea typeface="Times New Roman" panose="02020603050405020304" pitchFamily="18" charset="0"/>
                        </a:rPr>
                        <a:t>à</a:t>
                      </a:r>
                      <a:r>
                        <a:rPr lang="en-US" altLang="en-US" sz="2000" dirty="0">
                          <a:solidFill>
                            <a:srgbClr val="002060"/>
                          </a:solidFill>
                          <a:latin typeface="Times New Roman" panose="02020603050405020304" pitchFamily="18" charset="0"/>
                          <a:cs typeface="Times New Roman" panose="02020603050405020304" pitchFamily="18" charset="0"/>
                        </a:rPr>
                        <a:t>y trong gia đình?</a:t>
                      </a:r>
                      <a:endParaRPr lang="en-US" altLang="en-US" sz="2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2"/>
                  </a:ext>
                </a:extLst>
              </a:tr>
              <a:tr h="204470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3.</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ea typeface="SimSun" panose="02010600030101010101" pitchFamily="2" charset="-122"/>
                        </a:rPr>
                        <a:t>Các hoạt động trong hình 1.2 diễn ra ở khu vực nào trong ngôi nhà?</a:t>
                      </a: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3"/>
                  </a:ext>
                </a:extLst>
              </a:tr>
            </a:tbl>
          </a:graphicData>
        </a:graphic>
      </p:graphicFrame>
      <p:sp>
        <p:nvSpPr>
          <p:cNvPr id="12290" name="Title 1"/>
          <p:cNvSpPr>
            <a:spLocks noGrp="1"/>
          </p:cNvSpPr>
          <p:nvPr>
            <p:ph type="title"/>
          </p:nvPr>
        </p:nvSpPr>
        <p:spPr>
          <a:xfrm>
            <a:off x="1295400" y="76200"/>
            <a:ext cx="6348413" cy="1320800"/>
          </a:xfrm>
        </p:spPr>
        <p:txBody>
          <a:bodyPr vert="horz" wrap="square" lIns="91440" tIns="45720" rIns="91440" bIns="45720" numCol="1" anchor="t" anchorCtr="0" compatLnSpc="1"/>
          <a:lstStyle/>
          <a:p>
            <a:pPr algn="ctr" eaLnBrk="1" hangingPunct="1">
              <a:buNone/>
            </a:pPr>
            <a:r>
              <a:rPr lang="en-US" altLang="en-US" sz="4800" dirty="0">
                <a:latin typeface="Times New Roman" panose="02020603050405020304" pitchFamily="18" charset="0"/>
                <a:cs typeface="Times New Roman" panose="02020603050405020304" pitchFamily="18" charset="0"/>
              </a:rPr>
              <a:t> </a:t>
            </a:r>
            <a:r>
              <a:rPr lang="en-US" altLang="en-US" sz="4800" dirty="0">
                <a:solidFill>
                  <a:srgbClr val="E6B91E"/>
                </a:solidFill>
                <a:effectLst>
                  <a:outerShdw blurRad="38100" dist="38100" dir="2700000">
                    <a:srgbClr val="C0C0C0"/>
                  </a:outerShdw>
                </a:effectLst>
                <a:latin typeface="Times New Roman" panose="02020603050405020304" pitchFamily="18" charset="0"/>
                <a:cs typeface="Times New Roman" panose="02020603050405020304" pitchFamily="18" charset="0"/>
              </a:rPr>
              <a:t>Phiếu học tập số 1</a:t>
            </a:r>
            <a:endParaRPr lang="en-US" altLang="en-US" sz="4800" dirty="0">
              <a:solidFill>
                <a:srgbClr val="E6B91E"/>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ransition>
    <p:split orient="vert" dir="in"/>
    <p:sndAc>
      <p:stSnd>
        <p:snd r:embed="rId2" name="CLICK.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7" name="Content Placeholder 16386"/>
          <p:cNvGraphicFramePr>
            <a:graphicFrameLocks noGrp="1"/>
          </p:cNvGraphicFramePr>
          <p:nvPr>
            <p:ph idx="1"/>
          </p:nvPr>
        </p:nvGraphicFramePr>
        <p:xfrm>
          <a:off x="609600" y="891540"/>
          <a:ext cx="8364855" cy="6189345"/>
        </p:xfrm>
        <a:graphic>
          <a:graphicData uri="http://schemas.openxmlformats.org/drawingml/2006/table">
            <a:tbl>
              <a:tblPr/>
              <a:tblGrid>
                <a:gridCol w="4366895">
                  <a:extLst>
                    <a:ext uri="{9D8B030D-6E8A-4147-A177-3AD203B41FA5}">
                      <a16:colId xmlns:a16="http://schemas.microsoft.com/office/drawing/2014/main" val="20000"/>
                    </a:ext>
                  </a:extLst>
                </a:gridCol>
                <a:gridCol w="3997960">
                  <a:extLst>
                    <a:ext uri="{9D8B030D-6E8A-4147-A177-3AD203B41FA5}">
                      <a16:colId xmlns:a16="http://schemas.microsoft.com/office/drawing/2014/main" val="20001"/>
                    </a:ext>
                  </a:extLst>
                </a:gridCol>
              </a:tblGrid>
              <a:tr h="47244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lang="en-US" altLang="en-US" sz="2000" b="1" dirty="0">
                          <a:solidFill>
                            <a:srgbClr val="002060"/>
                          </a:solidFill>
                          <a:latin typeface="Times New Roman" panose="02020603050405020304" pitchFamily="18" charset="0"/>
                          <a:cs typeface="Times New Roman" panose="02020603050405020304" pitchFamily="18" charset="0"/>
                        </a:rPr>
                        <a:t>Câu hỏi</a:t>
                      </a:r>
                      <a:endParaRPr lang="en-US" altLang="en-US" sz="20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lang="en-US" altLang="en-US" sz="2000" b="1" dirty="0">
                          <a:solidFill>
                            <a:srgbClr val="000000"/>
                          </a:solidFill>
                          <a:latin typeface="Times New Roman" panose="02020603050405020304" pitchFamily="18" charset="0"/>
                          <a:cs typeface="Times New Roman" panose="02020603050405020304" pitchFamily="18" charset="0"/>
                        </a:rPr>
                        <a:t>Trả lời</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0"/>
                  </a:ext>
                </a:extLst>
              </a:tr>
              <a:tr h="147574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1.</a:t>
                      </a:r>
                      <a:r>
                        <a:rPr lang="en-US" altLang="en-US" sz="2000" dirty="0">
                          <a:solidFill>
                            <a:srgbClr val="002060"/>
                          </a:solidFill>
                          <a:latin typeface="Times New Roman" panose="02020603050405020304" pitchFamily="18" charset="0"/>
                          <a:cs typeface="Times New Roman" panose="02020603050405020304" pitchFamily="18" charset="0"/>
                        </a:rPr>
                        <a:t> </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cs typeface="Times New Roman" panose="02020603050405020304" pitchFamily="18" charset="0"/>
                        </a:rPr>
                        <a:t>Nh</a:t>
                      </a:r>
                      <a:r>
                        <a:rPr lang="en-US" altLang="en-US" sz="2000" dirty="0">
                          <a:solidFill>
                            <a:srgbClr val="002060"/>
                          </a:solidFill>
                          <a:latin typeface="Times New Roman" panose="02020603050405020304" pitchFamily="18" charset="0"/>
                          <a:ea typeface="Times New Roman" panose="02020603050405020304" pitchFamily="18" charset="0"/>
                        </a:rPr>
                        <a:t>à</a:t>
                      </a:r>
                      <a:r>
                        <a:rPr lang="en-US" altLang="en-US" sz="2000" dirty="0">
                          <a:solidFill>
                            <a:srgbClr val="002060"/>
                          </a:solidFill>
                          <a:latin typeface="Times New Roman" panose="02020603050405020304" pitchFamily="18" charset="0"/>
                          <a:cs typeface="Times New Roman" panose="02020603050405020304" pitchFamily="18" charset="0"/>
                        </a:rPr>
                        <a:t> ở giúp ích gì cho con người khi xảy ra các hiện tượng thiên nhiên trên?</a:t>
                      </a:r>
                      <a:endParaRPr lang="en-US" altLang="en-US" sz="2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dirty="0">
                          <a:latin typeface="Times New Roman" panose="02020603050405020304" pitchFamily="18" charset="0"/>
                          <a:cs typeface="Times New Roman" panose="02020603050405020304" pitchFamily="18" charset="0"/>
                          <a:sym typeface="+mn-ea"/>
                        </a:rPr>
                        <a:t>- L</a:t>
                      </a:r>
                      <a:r>
                        <a:rPr lang="en-US" altLang="en-US" sz="2000" dirty="0">
                          <a:latin typeface="Times New Roman" panose="02020603050405020304" pitchFamily="18" charset="0"/>
                          <a:ea typeface="Times New Roman" panose="02020603050405020304" pitchFamily="18" charset="0"/>
                          <a:sym typeface="+mn-ea"/>
                        </a:rPr>
                        <a:t>à</a:t>
                      </a:r>
                      <a:r>
                        <a:rPr lang="en-US" altLang="en-US" sz="2000" dirty="0">
                          <a:latin typeface="Times New Roman" panose="02020603050405020304" pitchFamily="18" charset="0"/>
                          <a:cs typeface="Times New Roman" panose="02020603050405020304" pitchFamily="18" charset="0"/>
                          <a:sym typeface="+mn-ea"/>
                        </a:rPr>
                        <a:t> nơi trú ngụ của con người.</a:t>
                      </a:r>
                      <a:endParaRPr lang="en-US" altLang="en-US" sz="2000" dirty="0">
                        <a:latin typeface="Times New Roman" panose="02020603050405020304" pitchFamily="18" charset="0"/>
                        <a:ea typeface="SimSun" panose="02010600030101010101" pitchFamily="2" charset="-122"/>
                      </a:endParaRPr>
                    </a:p>
                    <a:p>
                      <a:pPr lvl="0" algn="just" eaLnBrk="1" hangingPunct="1">
                        <a:lnSpc>
                          <a:spcPct val="115000"/>
                        </a:lnSpc>
                        <a:buNone/>
                      </a:pPr>
                      <a:r>
                        <a:rPr lang="en-US" altLang="en-US" sz="2000" dirty="0">
                          <a:latin typeface="Times New Roman" panose="02020603050405020304" pitchFamily="18" charset="0"/>
                          <a:cs typeface="Times New Roman" panose="02020603050405020304" pitchFamily="18" charset="0"/>
                          <a:sym typeface="+mn-ea"/>
                        </a:rPr>
                        <a:t>- Giúp con người tránh khỏi gió, mưa, nắng, </a:t>
                      </a:r>
                      <a:r>
                        <a:rPr lang="en-US" altLang="en-US" sz="2000" dirty="0">
                          <a:latin typeface="Times New Roman" panose="02020603050405020304" pitchFamily="18" charset="0"/>
                          <a:ea typeface="Times New Roman" panose="02020603050405020304" pitchFamily="18" charset="0"/>
                          <a:sym typeface="+mn-ea"/>
                        </a:rPr>
                        <a:t>…</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1"/>
                  </a:ext>
                </a:extLst>
              </a:tr>
              <a:tr h="212090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2.</a:t>
                      </a:r>
                      <a:r>
                        <a:rPr lang="en-US" altLang="en-US" sz="2000" dirty="0">
                          <a:solidFill>
                            <a:srgbClr val="002060"/>
                          </a:solidFill>
                          <a:latin typeface="Times New Roman" panose="02020603050405020304" pitchFamily="18" charset="0"/>
                          <a:cs typeface="Times New Roman" panose="02020603050405020304" pitchFamily="18" charset="0"/>
                        </a:rPr>
                        <a:t> </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cs typeface="Times New Roman" panose="02020603050405020304" pitchFamily="18" charset="0"/>
                        </a:rPr>
                        <a:t>Kể các hoạt động thiết yếu hằng ng</a:t>
                      </a:r>
                      <a:r>
                        <a:rPr lang="en-US" altLang="en-US" sz="2000" dirty="0">
                          <a:solidFill>
                            <a:srgbClr val="002060"/>
                          </a:solidFill>
                          <a:latin typeface="Times New Roman" panose="02020603050405020304" pitchFamily="18" charset="0"/>
                          <a:ea typeface="Times New Roman" panose="02020603050405020304" pitchFamily="18" charset="0"/>
                        </a:rPr>
                        <a:t>à</a:t>
                      </a:r>
                      <a:r>
                        <a:rPr lang="en-US" altLang="en-US" sz="2000" dirty="0">
                          <a:solidFill>
                            <a:srgbClr val="002060"/>
                          </a:solidFill>
                          <a:latin typeface="Times New Roman" panose="02020603050405020304" pitchFamily="18" charset="0"/>
                          <a:cs typeface="Times New Roman" panose="02020603050405020304" pitchFamily="18" charset="0"/>
                        </a:rPr>
                        <a:t>y trong gia đình?</a:t>
                      </a:r>
                      <a:endParaRPr lang="en-US" altLang="en-US" sz="2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endParaRPr lang="en-US" altLang="en-US" sz="2000" dirty="0">
                        <a:latin typeface="Times New Roman" panose="02020603050405020304" pitchFamily="18" charset="0"/>
                        <a:cs typeface="Times New Roman" panose="02020603050405020304" pitchFamily="18" charset="0"/>
                        <a:sym typeface="+mn-ea"/>
                      </a:endParaRPr>
                    </a:p>
                    <a:p>
                      <a:pPr lvl="0" algn="just" eaLnBrk="1" hangingPunct="1">
                        <a:lnSpc>
                          <a:spcPct val="115000"/>
                        </a:lnSpc>
                        <a:buNone/>
                      </a:pPr>
                      <a:r>
                        <a:rPr lang="en-US" altLang="en-US" sz="2000" dirty="0">
                          <a:latin typeface="Times New Roman" panose="02020603050405020304" pitchFamily="18" charset="0"/>
                          <a:cs typeface="Times New Roman" panose="02020603050405020304" pitchFamily="18" charset="0"/>
                          <a:sym typeface="+mn-ea"/>
                        </a:rPr>
                        <a:t>- Ngủ, nghỉ ngơi, nấu ăn, tắm giặt, học b</a:t>
                      </a:r>
                      <a:r>
                        <a:rPr lang="en-US" altLang="en-US" sz="2000" dirty="0">
                          <a:latin typeface="Times New Roman" panose="02020603050405020304" pitchFamily="18" charset="0"/>
                          <a:ea typeface="Times New Roman" panose="02020603050405020304" pitchFamily="18" charset="0"/>
                          <a:sym typeface="+mn-ea"/>
                        </a:rPr>
                        <a:t>à</a:t>
                      </a:r>
                      <a:r>
                        <a:rPr lang="en-US" altLang="en-US" sz="2000" dirty="0">
                          <a:latin typeface="Times New Roman" panose="02020603050405020304" pitchFamily="18" charset="0"/>
                          <a:cs typeface="Times New Roman" panose="02020603050405020304" pitchFamily="18" charset="0"/>
                          <a:sym typeface="+mn-ea"/>
                        </a:rPr>
                        <a:t>i, xem ti vi, </a:t>
                      </a:r>
                      <a:r>
                        <a:rPr lang="en-US" altLang="en-US" sz="2000" dirty="0">
                          <a:latin typeface="Times New Roman" panose="02020603050405020304" pitchFamily="18" charset="0"/>
                          <a:ea typeface="Times New Roman" panose="02020603050405020304" pitchFamily="18" charset="0"/>
                          <a:sym typeface="+mn-ea"/>
                        </a:rPr>
                        <a:t>…</a:t>
                      </a:r>
                      <a:endParaRPr lang="en-US" altLang="en-US" sz="2000" dirty="0">
                        <a:latin typeface="Times New Roman" panose="02020603050405020304" pitchFamily="18" charset="0"/>
                        <a:ea typeface="SimSun" panose="02010600030101010101" pitchFamily="2" charset="-122"/>
                      </a:endParaRPr>
                    </a:p>
                    <a:p>
                      <a:pPr lvl="0" algn="just" eaLnBrk="1" hangingPunct="1">
                        <a:lnSpc>
                          <a:spcPct val="115000"/>
                        </a:lnSpc>
                        <a:buNone/>
                      </a:pP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2"/>
                  </a:ext>
                </a:extLst>
              </a:tr>
              <a:tr h="212026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3.</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ea typeface="SimSun" panose="02010600030101010101" pitchFamily="2" charset="-122"/>
                        </a:rPr>
                        <a:t>Các hoạt động trong hình 1.2 diễn ra ở khu vực nào trong ngôi nhà?</a:t>
                      </a: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3"/>
                  </a:ext>
                </a:extLst>
              </a:tr>
            </a:tbl>
          </a:graphicData>
        </a:graphic>
      </p:graphicFrame>
      <p:sp>
        <p:nvSpPr>
          <p:cNvPr id="12290" name="Title 1"/>
          <p:cNvSpPr>
            <a:spLocks noGrp="1"/>
          </p:cNvSpPr>
          <p:nvPr>
            <p:ph type="title"/>
          </p:nvPr>
        </p:nvSpPr>
        <p:spPr>
          <a:xfrm>
            <a:off x="1295400" y="76200"/>
            <a:ext cx="6348413" cy="1320800"/>
          </a:xfrm>
        </p:spPr>
        <p:txBody>
          <a:bodyPr vert="horz" wrap="square" lIns="91440" tIns="45720" rIns="91440" bIns="45720" numCol="1" anchor="t" anchorCtr="0" compatLnSpc="1"/>
          <a:lstStyle/>
          <a:p>
            <a:pPr algn="ctr" eaLnBrk="1" hangingPunct="1">
              <a:buNone/>
            </a:pPr>
            <a:r>
              <a:rPr lang="en-US" altLang="en-US" sz="4800" dirty="0">
                <a:latin typeface="Times New Roman" panose="02020603050405020304" pitchFamily="18" charset="0"/>
                <a:cs typeface="Times New Roman" panose="02020603050405020304" pitchFamily="18" charset="0"/>
              </a:rPr>
              <a:t> </a:t>
            </a:r>
            <a:r>
              <a:rPr lang="en-US" altLang="en-US" sz="4800" dirty="0">
                <a:solidFill>
                  <a:srgbClr val="E6B91E"/>
                </a:solidFill>
                <a:effectLst>
                  <a:outerShdw blurRad="38100" dist="38100" dir="2700000">
                    <a:srgbClr val="C0C0C0"/>
                  </a:outerShdw>
                </a:effectLst>
                <a:latin typeface="Times New Roman" panose="02020603050405020304" pitchFamily="18" charset="0"/>
                <a:cs typeface="Times New Roman" panose="02020603050405020304" pitchFamily="18" charset="0"/>
              </a:rPr>
              <a:t>Phiếu học tập số 1</a:t>
            </a:r>
            <a:endParaRPr lang="en-US" altLang="en-US" sz="4800" dirty="0">
              <a:solidFill>
                <a:srgbClr val="E6B91E"/>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ransition>
    <p:split orient="vert" dir="in"/>
    <p:sndAc>
      <p:stSnd>
        <p:snd r:embed="rId2" name="CLICK.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7" name="Content Placeholder 16386"/>
          <p:cNvGraphicFramePr>
            <a:graphicFrameLocks noGrp="1"/>
          </p:cNvGraphicFramePr>
          <p:nvPr>
            <p:ph idx="1"/>
          </p:nvPr>
        </p:nvGraphicFramePr>
        <p:xfrm>
          <a:off x="609600" y="891540"/>
          <a:ext cx="8364855" cy="6189345"/>
        </p:xfrm>
        <a:graphic>
          <a:graphicData uri="http://schemas.openxmlformats.org/drawingml/2006/table">
            <a:tbl>
              <a:tblPr/>
              <a:tblGrid>
                <a:gridCol w="4366895">
                  <a:extLst>
                    <a:ext uri="{9D8B030D-6E8A-4147-A177-3AD203B41FA5}">
                      <a16:colId xmlns:a16="http://schemas.microsoft.com/office/drawing/2014/main" val="20000"/>
                    </a:ext>
                  </a:extLst>
                </a:gridCol>
                <a:gridCol w="3997960">
                  <a:extLst>
                    <a:ext uri="{9D8B030D-6E8A-4147-A177-3AD203B41FA5}">
                      <a16:colId xmlns:a16="http://schemas.microsoft.com/office/drawing/2014/main" val="20001"/>
                    </a:ext>
                  </a:extLst>
                </a:gridCol>
              </a:tblGrid>
              <a:tr h="47244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lang="en-US" altLang="en-US" sz="2000" b="1" dirty="0">
                          <a:solidFill>
                            <a:srgbClr val="002060"/>
                          </a:solidFill>
                          <a:latin typeface="Times New Roman" panose="02020603050405020304" pitchFamily="18" charset="0"/>
                          <a:cs typeface="Times New Roman" panose="02020603050405020304" pitchFamily="18" charset="0"/>
                        </a:rPr>
                        <a:t>Câu hỏi</a:t>
                      </a:r>
                      <a:endParaRPr lang="en-US" altLang="en-US" sz="20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lang="en-US" altLang="en-US" sz="2000" b="1" dirty="0">
                          <a:solidFill>
                            <a:srgbClr val="000000"/>
                          </a:solidFill>
                          <a:latin typeface="Times New Roman" panose="02020603050405020304" pitchFamily="18" charset="0"/>
                          <a:cs typeface="Times New Roman" panose="02020603050405020304" pitchFamily="18" charset="0"/>
                        </a:rPr>
                        <a:t>Trả lời</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0"/>
                  </a:ext>
                </a:extLst>
              </a:tr>
              <a:tr h="147574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1.</a:t>
                      </a:r>
                      <a:r>
                        <a:rPr lang="en-US" altLang="en-US" sz="2000" dirty="0">
                          <a:solidFill>
                            <a:srgbClr val="002060"/>
                          </a:solidFill>
                          <a:latin typeface="Times New Roman" panose="02020603050405020304" pitchFamily="18" charset="0"/>
                          <a:cs typeface="Times New Roman" panose="02020603050405020304" pitchFamily="18" charset="0"/>
                        </a:rPr>
                        <a:t> </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cs typeface="Times New Roman" panose="02020603050405020304" pitchFamily="18" charset="0"/>
                        </a:rPr>
                        <a:t>Nh</a:t>
                      </a:r>
                      <a:r>
                        <a:rPr lang="en-US" altLang="en-US" sz="2000" dirty="0">
                          <a:solidFill>
                            <a:srgbClr val="002060"/>
                          </a:solidFill>
                          <a:latin typeface="Times New Roman" panose="02020603050405020304" pitchFamily="18" charset="0"/>
                          <a:ea typeface="Times New Roman" panose="02020603050405020304" pitchFamily="18" charset="0"/>
                        </a:rPr>
                        <a:t>à</a:t>
                      </a:r>
                      <a:r>
                        <a:rPr lang="en-US" altLang="en-US" sz="2000" dirty="0">
                          <a:solidFill>
                            <a:srgbClr val="002060"/>
                          </a:solidFill>
                          <a:latin typeface="Times New Roman" panose="02020603050405020304" pitchFamily="18" charset="0"/>
                          <a:cs typeface="Times New Roman" panose="02020603050405020304" pitchFamily="18" charset="0"/>
                        </a:rPr>
                        <a:t> ở giúp ích gì cho con người khi xảy ra các hiện tượng thiên nhiên trên?</a:t>
                      </a:r>
                      <a:endParaRPr lang="en-US" altLang="en-US" sz="2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dirty="0">
                          <a:latin typeface="Times New Roman" panose="02020603050405020304" pitchFamily="18" charset="0"/>
                          <a:cs typeface="Times New Roman" panose="02020603050405020304" pitchFamily="18" charset="0"/>
                          <a:sym typeface="+mn-ea"/>
                        </a:rPr>
                        <a:t>- L</a:t>
                      </a:r>
                      <a:r>
                        <a:rPr lang="en-US" altLang="en-US" sz="2000" dirty="0">
                          <a:latin typeface="Times New Roman" panose="02020603050405020304" pitchFamily="18" charset="0"/>
                          <a:ea typeface="Times New Roman" panose="02020603050405020304" pitchFamily="18" charset="0"/>
                          <a:sym typeface="+mn-ea"/>
                        </a:rPr>
                        <a:t>à</a:t>
                      </a:r>
                      <a:r>
                        <a:rPr lang="en-US" altLang="en-US" sz="2000" dirty="0">
                          <a:latin typeface="Times New Roman" panose="02020603050405020304" pitchFamily="18" charset="0"/>
                          <a:cs typeface="Times New Roman" panose="02020603050405020304" pitchFamily="18" charset="0"/>
                          <a:sym typeface="+mn-ea"/>
                        </a:rPr>
                        <a:t> nơi trú ngụ của con người.</a:t>
                      </a:r>
                      <a:endParaRPr lang="en-US" altLang="en-US" sz="2000" dirty="0">
                        <a:latin typeface="Times New Roman" panose="02020603050405020304" pitchFamily="18" charset="0"/>
                        <a:ea typeface="SimSun" panose="02010600030101010101" pitchFamily="2" charset="-122"/>
                      </a:endParaRPr>
                    </a:p>
                    <a:p>
                      <a:pPr lvl="0" algn="just" eaLnBrk="1" hangingPunct="1">
                        <a:lnSpc>
                          <a:spcPct val="115000"/>
                        </a:lnSpc>
                        <a:buNone/>
                      </a:pPr>
                      <a:r>
                        <a:rPr lang="en-US" altLang="en-US" sz="2000" dirty="0">
                          <a:latin typeface="Times New Roman" panose="02020603050405020304" pitchFamily="18" charset="0"/>
                          <a:cs typeface="Times New Roman" panose="02020603050405020304" pitchFamily="18" charset="0"/>
                          <a:sym typeface="+mn-ea"/>
                        </a:rPr>
                        <a:t>- Giúp con người tránh khỏi gió, mưa, nắng, </a:t>
                      </a:r>
                      <a:r>
                        <a:rPr lang="en-US" altLang="en-US" sz="2000" dirty="0">
                          <a:latin typeface="Times New Roman" panose="02020603050405020304" pitchFamily="18" charset="0"/>
                          <a:ea typeface="Times New Roman" panose="02020603050405020304" pitchFamily="18" charset="0"/>
                          <a:sym typeface="+mn-ea"/>
                        </a:rPr>
                        <a:t>…</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1"/>
                  </a:ext>
                </a:extLst>
              </a:tr>
              <a:tr h="212090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2.</a:t>
                      </a:r>
                      <a:r>
                        <a:rPr lang="en-US" altLang="en-US" sz="2000" dirty="0">
                          <a:solidFill>
                            <a:srgbClr val="002060"/>
                          </a:solidFill>
                          <a:latin typeface="Times New Roman" panose="02020603050405020304" pitchFamily="18" charset="0"/>
                          <a:cs typeface="Times New Roman" panose="02020603050405020304" pitchFamily="18" charset="0"/>
                        </a:rPr>
                        <a:t> </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cs typeface="Times New Roman" panose="02020603050405020304" pitchFamily="18" charset="0"/>
                        </a:rPr>
                        <a:t>Kể các hoạt động thiết yếu hằng ng</a:t>
                      </a:r>
                      <a:r>
                        <a:rPr lang="en-US" altLang="en-US" sz="2000" dirty="0">
                          <a:solidFill>
                            <a:srgbClr val="002060"/>
                          </a:solidFill>
                          <a:latin typeface="Times New Roman" panose="02020603050405020304" pitchFamily="18" charset="0"/>
                          <a:ea typeface="Times New Roman" panose="02020603050405020304" pitchFamily="18" charset="0"/>
                        </a:rPr>
                        <a:t>à</a:t>
                      </a:r>
                      <a:r>
                        <a:rPr lang="en-US" altLang="en-US" sz="2000" dirty="0">
                          <a:solidFill>
                            <a:srgbClr val="002060"/>
                          </a:solidFill>
                          <a:latin typeface="Times New Roman" panose="02020603050405020304" pitchFamily="18" charset="0"/>
                          <a:cs typeface="Times New Roman" panose="02020603050405020304" pitchFamily="18" charset="0"/>
                        </a:rPr>
                        <a:t>y trong gia đình?</a:t>
                      </a:r>
                      <a:endParaRPr lang="en-US" altLang="en-US" sz="2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endParaRPr lang="en-US" altLang="en-US" sz="2000" dirty="0">
                        <a:latin typeface="Times New Roman" panose="02020603050405020304" pitchFamily="18" charset="0"/>
                        <a:cs typeface="Times New Roman" panose="02020603050405020304" pitchFamily="18" charset="0"/>
                        <a:sym typeface="+mn-ea"/>
                      </a:endParaRPr>
                    </a:p>
                    <a:p>
                      <a:pPr lvl="0" algn="just" eaLnBrk="1" hangingPunct="1">
                        <a:lnSpc>
                          <a:spcPct val="115000"/>
                        </a:lnSpc>
                        <a:buNone/>
                      </a:pPr>
                      <a:r>
                        <a:rPr lang="en-US" altLang="en-US" sz="2000" dirty="0">
                          <a:latin typeface="Times New Roman" panose="02020603050405020304" pitchFamily="18" charset="0"/>
                          <a:cs typeface="Times New Roman" panose="02020603050405020304" pitchFamily="18" charset="0"/>
                          <a:sym typeface="+mn-ea"/>
                        </a:rPr>
                        <a:t>- Ngủ, nghỉ ngơi, nấu ăn, tắm giặt, học b</a:t>
                      </a:r>
                      <a:r>
                        <a:rPr lang="en-US" altLang="en-US" sz="2000" dirty="0">
                          <a:latin typeface="Times New Roman" panose="02020603050405020304" pitchFamily="18" charset="0"/>
                          <a:ea typeface="Times New Roman" panose="02020603050405020304" pitchFamily="18" charset="0"/>
                          <a:sym typeface="+mn-ea"/>
                        </a:rPr>
                        <a:t>à</a:t>
                      </a:r>
                      <a:r>
                        <a:rPr lang="en-US" altLang="en-US" sz="2000" dirty="0">
                          <a:latin typeface="Times New Roman" panose="02020603050405020304" pitchFamily="18" charset="0"/>
                          <a:cs typeface="Times New Roman" panose="02020603050405020304" pitchFamily="18" charset="0"/>
                          <a:sym typeface="+mn-ea"/>
                        </a:rPr>
                        <a:t>i, xem ti vi, </a:t>
                      </a:r>
                      <a:r>
                        <a:rPr lang="en-US" altLang="en-US" sz="2000" dirty="0">
                          <a:latin typeface="Times New Roman" panose="02020603050405020304" pitchFamily="18" charset="0"/>
                          <a:ea typeface="Times New Roman" panose="02020603050405020304" pitchFamily="18" charset="0"/>
                          <a:sym typeface="+mn-ea"/>
                        </a:rPr>
                        <a:t>…</a:t>
                      </a:r>
                      <a:endParaRPr lang="en-US" altLang="en-US" sz="2000" dirty="0">
                        <a:latin typeface="Times New Roman" panose="02020603050405020304" pitchFamily="18" charset="0"/>
                        <a:ea typeface="SimSun" panose="02010600030101010101" pitchFamily="2" charset="-122"/>
                      </a:endParaRPr>
                    </a:p>
                    <a:p>
                      <a:pPr lvl="0" algn="just" eaLnBrk="1" hangingPunct="1">
                        <a:lnSpc>
                          <a:spcPct val="115000"/>
                        </a:lnSpc>
                        <a:buNone/>
                      </a:pP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2"/>
                  </a:ext>
                </a:extLst>
              </a:tr>
              <a:tr h="212026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3.</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ea typeface="SimSun" panose="02010600030101010101" pitchFamily="2" charset="-122"/>
                        </a:rPr>
                        <a:t>Các hoạt động trong hình 1.2 diễn ra ở khu vực nào trong ngôi nhà?</a:t>
                      </a: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dirty="0">
                          <a:latin typeface="Times New Roman" panose="02020603050405020304" pitchFamily="18" charset="0"/>
                          <a:cs typeface="Times New Roman" panose="02020603050405020304" pitchFamily="18" charset="0"/>
                          <a:sym typeface="+mn-ea"/>
                        </a:rPr>
                        <a:t>Ngủ trong phòng ngủ, xem ti vi ở phòng khách</a:t>
                      </a:r>
                      <a:r>
                        <a:rPr lang="en-US" altLang="en-US" sz="2000" dirty="0">
                          <a:latin typeface="Times New Roman" panose="02020603050405020304" pitchFamily="18" charset="0"/>
                          <a:ea typeface="Times New Roman" panose="02020603050405020304" pitchFamily="18" charset="0"/>
                          <a:sym typeface="+mn-ea"/>
                        </a:rPr>
                        <a:t>…</a:t>
                      </a:r>
                      <a:endParaRPr lang="en-US" altLang="en-US" sz="2000" dirty="0">
                        <a:latin typeface="Times New Roman" panose="02020603050405020304" pitchFamily="18" charset="0"/>
                        <a:ea typeface="SimSun" panose="02010600030101010101" pitchFamily="2" charset="-122"/>
                      </a:endParaRPr>
                    </a:p>
                    <a:p>
                      <a:pPr lvl="0" algn="just" eaLnBrk="1" hangingPunct="1">
                        <a:lnSpc>
                          <a:spcPct val="115000"/>
                        </a:lnSpc>
                        <a:buNone/>
                      </a:pPr>
                      <a:r>
                        <a:rPr lang="en-US" altLang="en-US" sz="2000" dirty="0">
                          <a:latin typeface="Times New Roman" panose="02020603050405020304" pitchFamily="18" charset="0"/>
                          <a:cs typeface="Times New Roman" panose="02020603050405020304" pitchFamily="18" charset="0"/>
                          <a:sym typeface="+mn-ea"/>
                        </a:rPr>
                        <a:t>- Nấu ăn trong bếp, học b</a:t>
                      </a:r>
                      <a:r>
                        <a:rPr lang="en-US" altLang="en-US" sz="2000" dirty="0">
                          <a:latin typeface="Times New Roman" panose="02020603050405020304" pitchFamily="18" charset="0"/>
                          <a:ea typeface="Times New Roman" panose="02020603050405020304" pitchFamily="18" charset="0"/>
                          <a:sym typeface="+mn-ea"/>
                        </a:rPr>
                        <a:t>à</a:t>
                      </a:r>
                      <a:r>
                        <a:rPr lang="en-US" altLang="en-US" sz="2000" dirty="0">
                          <a:latin typeface="Times New Roman" panose="02020603050405020304" pitchFamily="18" charset="0"/>
                          <a:cs typeface="Times New Roman" panose="02020603050405020304" pitchFamily="18" charset="0"/>
                          <a:sym typeface="+mn-ea"/>
                        </a:rPr>
                        <a:t>i trong phòng l</a:t>
                      </a:r>
                      <a:r>
                        <a:rPr lang="en-US" altLang="en-US" sz="2000" dirty="0">
                          <a:latin typeface="Times New Roman" panose="02020603050405020304" pitchFamily="18" charset="0"/>
                          <a:ea typeface="Times New Roman" panose="02020603050405020304" pitchFamily="18" charset="0"/>
                          <a:sym typeface="+mn-ea"/>
                        </a:rPr>
                        <a:t>à</a:t>
                      </a:r>
                      <a:r>
                        <a:rPr lang="en-US" altLang="en-US" sz="2000" dirty="0">
                          <a:latin typeface="Times New Roman" panose="02020603050405020304" pitchFamily="18" charset="0"/>
                          <a:cs typeface="Times New Roman" panose="02020603050405020304" pitchFamily="18" charset="0"/>
                          <a:sym typeface="+mn-ea"/>
                        </a:rPr>
                        <a:t>m việc, </a:t>
                      </a:r>
                      <a:r>
                        <a:rPr lang="en-US" altLang="en-US" sz="2000" dirty="0">
                          <a:latin typeface="Times New Roman" panose="02020603050405020304" pitchFamily="18" charset="0"/>
                          <a:ea typeface="Times New Roman" panose="02020603050405020304" pitchFamily="18" charset="0"/>
                          <a:sym typeface="+mn-ea"/>
                        </a:rPr>
                        <a:t>…</a:t>
                      </a:r>
                      <a:endParaRPr lang="en-US" altLang="en-US" sz="2000" dirty="0">
                        <a:latin typeface="Times New Roman" panose="02020603050405020304" pitchFamily="18" charset="0"/>
                        <a:ea typeface="SimSun" panose="02010600030101010101" pitchFamily="2" charset="-122"/>
                      </a:endParaRPr>
                    </a:p>
                    <a:p>
                      <a:pPr lvl="0" algn="just" eaLnBrk="1" hangingPunct="1">
                        <a:lnSpc>
                          <a:spcPct val="115000"/>
                        </a:lnSpc>
                        <a:buNone/>
                      </a:pP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3"/>
                  </a:ext>
                </a:extLst>
              </a:tr>
            </a:tbl>
          </a:graphicData>
        </a:graphic>
      </p:graphicFrame>
      <p:sp>
        <p:nvSpPr>
          <p:cNvPr id="12290" name="Title 1"/>
          <p:cNvSpPr>
            <a:spLocks noGrp="1"/>
          </p:cNvSpPr>
          <p:nvPr>
            <p:ph type="title"/>
          </p:nvPr>
        </p:nvSpPr>
        <p:spPr>
          <a:xfrm>
            <a:off x="1295400" y="76200"/>
            <a:ext cx="6348413" cy="1320800"/>
          </a:xfrm>
        </p:spPr>
        <p:txBody>
          <a:bodyPr vert="horz" wrap="square" lIns="91440" tIns="45720" rIns="91440" bIns="45720" numCol="1" anchor="t" anchorCtr="0" compatLnSpc="1"/>
          <a:lstStyle/>
          <a:p>
            <a:pPr algn="ctr" eaLnBrk="1" hangingPunct="1">
              <a:buNone/>
            </a:pPr>
            <a:r>
              <a:rPr lang="en-US" altLang="en-US" sz="4800" dirty="0">
                <a:latin typeface="Times New Roman" panose="02020603050405020304" pitchFamily="18" charset="0"/>
                <a:cs typeface="Times New Roman" panose="02020603050405020304" pitchFamily="18" charset="0"/>
              </a:rPr>
              <a:t> </a:t>
            </a:r>
            <a:r>
              <a:rPr lang="en-US" altLang="en-US" sz="4800" dirty="0">
                <a:solidFill>
                  <a:srgbClr val="E6B91E"/>
                </a:solidFill>
                <a:effectLst>
                  <a:outerShdw blurRad="38100" dist="38100" dir="2700000">
                    <a:srgbClr val="C0C0C0"/>
                  </a:outerShdw>
                </a:effectLst>
                <a:latin typeface="Times New Roman" panose="02020603050405020304" pitchFamily="18" charset="0"/>
                <a:cs typeface="Times New Roman" panose="02020603050405020304" pitchFamily="18" charset="0"/>
              </a:rPr>
              <a:t>Phiếu học tập số 1</a:t>
            </a:r>
            <a:endParaRPr lang="en-US" altLang="en-US" sz="4800" dirty="0">
              <a:solidFill>
                <a:srgbClr val="E6B91E"/>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ransition>
    <p:split orient="vert" dir="in"/>
    <p:sndAc>
      <p:stSnd>
        <p:snd r:embed="rId2" name="CLICK.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1294;p43"/>
          <p:cNvSpPr>
            <a:spLocks noGrp="1"/>
          </p:cNvSpPr>
          <p:nvPr>
            <p:ph type="title"/>
          </p:nvPr>
        </p:nvSpPr>
        <p:spPr>
          <a:xfrm>
            <a:off x="2744788" y="3306763"/>
            <a:ext cx="4751387" cy="1423987"/>
          </a:xfrm>
        </p:spPr>
        <p:txBody>
          <a:bodyPr vert="horz" wrap="square" lIns="91425" tIns="91425" rIns="91425" bIns="91425" anchor="b" anchorCtr="0"/>
          <a:lstStyle/>
          <a:p>
            <a:pPr defTabSz="457200">
              <a:spcBef>
                <a:spcPct val="0"/>
              </a:spcBef>
              <a:spcAft>
                <a:spcPct val="0"/>
              </a:spcAft>
              <a:buClr>
                <a:srgbClr val="000000"/>
              </a:buClr>
            </a:pPr>
            <a:r>
              <a:rPr lang="en-US" altLang="en-US" kern="1200" dirty="0">
                <a:solidFill>
                  <a:srgbClr val="404040"/>
                </a:solidFill>
                <a:latin typeface="Times New Roman" panose="02020603050405020304" pitchFamily="18" charset="0"/>
                <a:ea typeface="+mj-ea"/>
                <a:cs typeface="Times New Roman" panose="02020603050405020304" pitchFamily="18" charset="0"/>
              </a:rPr>
              <a:t>. </a:t>
            </a: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endParaRPr lang="vi-VN" altLang="en-US" kern="1200" dirty="0">
              <a:solidFill>
                <a:srgbClr val="404040"/>
              </a:solidFill>
              <a:latin typeface="Times New Roman" panose="02020603050405020304" pitchFamily="18" charset="0"/>
              <a:ea typeface="Times New Roman" panose="02020603050405020304" pitchFamily="18" charset="0"/>
              <a:cs typeface="+mj-cs"/>
            </a:endParaRPr>
          </a:p>
        </p:txBody>
      </p:sp>
      <p:sp>
        <p:nvSpPr>
          <p:cNvPr id="1295" name="Google Shape;1295;p43"/>
          <p:cNvSpPr txBox="1">
            <a:spLocks noGrp="1"/>
          </p:cNvSpPr>
          <p:nvPr>
            <p:ph type="subTitle" idx="1"/>
          </p:nvPr>
        </p:nvSpPr>
        <p:spPr>
          <a:xfrm>
            <a:off x="36195" y="1400175"/>
            <a:ext cx="9108440" cy="3246120"/>
          </a:xfrm>
        </p:spPr>
        <p:txBody>
          <a:bodyPr spcFirstLastPara="1" vert="horz" wrap="square" lIns="91425" tIns="91425" rIns="91425" bIns="91425" numCol="1" anchor="ctr" anchorCtr="0" compatLnSpc="1">
            <a:noAutofit/>
          </a:bodyPr>
          <a:lstStyle/>
          <a:p>
            <a:pPr marL="0" indent="0" algn="l" defTabSz="457200" eaLnBrk="1" hangingPunct="1">
              <a:spcBef>
                <a:spcPct val="0"/>
              </a:spcBef>
              <a:spcAft>
                <a:spcPct val="0"/>
              </a:spcAft>
            </a:pPr>
            <a:r>
              <a:rPr lang="en-US" altLang="en-US" sz="3600" kern="1200" dirty="0">
                <a:solidFill>
                  <a:srgbClr val="FF0000"/>
                </a:solidFill>
                <a:latin typeface="Times New Roman" panose="02020603050405020304" pitchFamily="18" charset="0"/>
                <a:ea typeface="+mn-ea"/>
                <a:cs typeface="Times New Roman" panose="02020603050405020304" pitchFamily="18" charset="0"/>
              </a:rPr>
              <a:t>1.</a:t>
            </a:r>
            <a:r>
              <a:rPr lang="vi-VN" altLang="en-US" sz="3600" kern="1200" dirty="0">
                <a:solidFill>
                  <a:srgbClr val="FF0000"/>
                </a:solidFill>
                <a:latin typeface="Times New Roman" panose="02020603050405020304" pitchFamily="18" charset="0"/>
                <a:ea typeface="+mn-ea"/>
                <a:cs typeface="Times New Roman" panose="02020603050405020304" pitchFamily="18" charset="0"/>
              </a:rPr>
              <a:t>Vai trò của nh</a:t>
            </a:r>
            <a:r>
              <a:rPr lang="vi-VN" altLang="en-US" sz="3600" kern="1200" dirty="0">
                <a:solidFill>
                  <a:srgbClr val="FF0000"/>
                </a:solidFill>
                <a:latin typeface="Times New Roman" panose="02020603050405020304" pitchFamily="18" charset="0"/>
                <a:ea typeface="Times New Roman" panose="02020603050405020304" pitchFamily="18" charset="0"/>
                <a:cs typeface="+mn-cs"/>
              </a:rPr>
              <a:t>à</a:t>
            </a:r>
            <a:r>
              <a:rPr lang="vi-VN" altLang="en-US" sz="3600" kern="1200" dirty="0">
                <a:solidFill>
                  <a:srgbClr val="FF0000"/>
                </a:solidFill>
                <a:latin typeface="Times New Roman" panose="02020603050405020304" pitchFamily="18" charset="0"/>
                <a:ea typeface="+mn-ea"/>
                <a:cs typeface="Times New Roman" panose="02020603050405020304" pitchFamily="18" charset="0"/>
              </a:rPr>
              <a:t> ở:</a:t>
            </a:r>
            <a:br>
              <a:rPr lang="en-US" altLang="en-US" sz="3600" kern="1200" dirty="0">
                <a:solidFill>
                  <a:srgbClr val="FF0000"/>
                </a:solidFill>
                <a:latin typeface="Times New Roman" panose="02020603050405020304" pitchFamily="18" charset="0"/>
                <a:ea typeface="+mn-ea"/>
                <a:cs typeface="Times New Roman" panose="02020603050405020304" pitchFamily="18" charset="0"/>
              </a:rPr>
            </a:br>
            <a:r>
              <a:rPr lang="en-US" altLang="vi-VN" sz="3600" kern="1200" dirty="0">
                <a:solidFill>
                  <a:srgbClr val="003366"/>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a:t>
            </a:r>
            <a:r>
              <a:rPr lang="en-US" altLang="vi-VN"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 </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Nh</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mn-cs"/>
              </a:rPr>
              <a:t>à</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 ở có vai trò bảo vệ con người tránh khỏi những tác hại của thiên nhiên</a:t>
            </a:r>
            <a:r>
              <a:rPr lang="vi-VN" altLang="x-none" sz="3600" b="1" i="1"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 </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v</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mn-cs"/>
              </a:rPr>
              <a:t>à</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 môi trường. </a:t>
            </a:r>
            <a:endParaRPr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endParaRPr>
          </a:p>
          <a:p>
            <a:pPr marL="0" indent="0" algn="l" defTabSz="457200" eaLnBrk="1" hangingPunct="1">
              <a:spcBef>
                <a:spcPct val="0"/>
              </a:spcBef>
              <a:spcAft>
                <a:spcPct val="0"/>
              </a:spcAft>
            </a:pP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 Nh</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mn-cs"/>
              </a:rPr>
              <a:t>à</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 ở l</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mn-cs"/>
              </a:rPr>
              <a:t>à</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 nơi đáp ứng nhu cầu sinh hoạt thường ng</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mn-cs"/>
              </a:rPr>
              <a:t>à</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y của các th</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mn-cs"/>
              </a:rPr>
              <a:t>à</a:t>
            </a:r>
            <a:r>
              <a:rPr lang="vi-VN" altLang="x-none"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t>nh viên trong gia đình...</a:t>
            </a:r>
            <a:endParaRPr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endParaRPr>
          </a:p>
          <a:p>
            <a:pPr marL="0" indent="0" algn="l" defTabSz="457200">
              <a:spcBef>
                <a:spcPct val="0"/>
              </a:spcBef>
              <a:spcAft>
                <a:spcPts val="1200"/>
              </a:spcAft>
            </a:pPr>
            <a:endParaRPr lang="zh-CN" altLang="x-none" sz="3600" kern="1200" dirty="0">
              <a:solidFill>
                <a:schemeClr val="tx1"/>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endParaRPr>
          </a:p>
        </p:txBody>
      </p:sp>
      <p:sp>
        <p:nvSpPr>
          <p:cNvPr id="2" name="Text Box 1"/>
          <p:cNvSpPr txBox="1"/>
          <p:nvPr/>
        </p:nvSpPr>
        <p:spPr>
          <a:xfrm>
            <a:off x="0" y="58420"/>
            <a:ext cx="9144635" cy="1076325"/>
          </a:xfrm>
          <a:prstGeom prst="rect">
            <a:avLst/>
          </a:prstGeom>
          <a:noFill/>
        </p:spPr>
        <p:txBody>
          <a:bodyPr wrap="square" rtlCol="0" anchor="t">
            <a:spAutoFit/>
          </a:bodyPr>
          <a:lstStyle/>
          <a:p>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CHƯƠNG I:</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 </a:t>
            </a:r>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NHÀ Ở</a:t>
            </a:r>
            <a:br>
              <a:rPr lang="en-US" altLang="en-US" sz="3200" b="1" dirty="0">
                <a:latin typeface="Times New Roman" panose="02020603050405020304" pitchFamily="18" charset="0"/>
                <a:ea typeface="+mj-ea"/>
                <a:cs typeface="Times New Roman" panose="02020603050405020304" pitchFamily="18" charset="0"/>
                <a:sym typeface="+mn-ea"/>
              </a:rPr>
            </a:br>
            <a:r>
              <a:rPr lang="en-US" altLang="vi-VN" sz="3200" b="1" dirty="0">
                <a:solidFill>
                  <a:srgbClr val="0000FF"/>
                </a:solidFill>
                <a:latin typeface="Times New Roman" panose="02020603050405020304" pitchFamily="18" charset="0"/>
                <a:ea typeface="+mj-ea"/>
                <a:cs typeface="Times New Roman" panose="02020603050405020304" pitchFamily="18" charset="0"/>
                <a:sym typeface="+mn-ea"/>
              </a:rPr>
              <a:t>TIẾT 1-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BÀI 1:</a:t>
            </a:r>
            <a:r>
              <a:rPr lang="vi-VN" altLang="en-US" sz="3200" b="1" dirty="0">
                <a:latin typeface="Times New Roman" panose="02020603050405020304" pitchFamily="18" charset="0"/>
                <a:ea typeface="+mj-ea"/>
                <a:cs typeface="Times New Roman" panose="02020603050405020304" pitchFamily="18" charset="0"/>
                <a:sym typeface="+mn-ea"/>
              </a:rPr>
              <a:t>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NHÀ Ở ĐỐI VỚI CON NGƯỜ</a:t>
            </a:r>
            <a:r>
              <a:rPr lang="en-US" altLang="en-US" sz="3200" b="1" dirty="0">
                <a:solidFill>
                  <a:srgbClr val="0000FF"/>
                </a:solidFill>
                <a:latin typeface="Times New Roman" panose="02020603050405020304" pitchFamily="18" charset="0"/>
                <a:ea typeface="+mj-ea"/>
                <a:cs typeface="Times New Roman" panose="02020603050405020304" pitchFamily="18" charset="0"/>
                <a:sym typeface="+mn-ea"/>
              </a:rPr>
              <a:t>I</a:t>
            </a:r>
            <a:endParaRPr lang="en-US" sz="3200"/>
          </a:p>
        </p:txBody>
      </p:sp>
      <p:sp>
        <p:nvSpPr>
          <p:cNvPr id="3" name="Text Box 2"/>
          <p:cNvSpPr txBox="1"/>
          <p:nvPr/>
        </p:nvSpPr>
        <p:spPr>
          <a:xfrm>
            <a:off x="74295" y="4339590"/>
            <a:ext cx="8997950" cy="1076325"/>
          </a:xfrm>
          <a:prstGeom prst="rect">
            <a:avLst/>
          </a:prstGeom>
          <a:noFill/>
        </p:spPr>
        <p:txBody>
          <a:bodyPr wrap="square" rtlCol="0" anchor="t">
            <a:spAutoFit/>
          </a:bodyPr>
          <a:lstStyle/>
          <a:p>
            <a:pPr algn="l" defTabSz="457200">
              <a:spcBef>
                <a:spcPct val="0"/>
              </a:spcBef>
              <a:spcAft>
                <a:spcPct val="0"/>
              </a:spcAft>
            </a:pPr>
            <a:r>
              <a:rPr lang="en-US" altLang="vi-VN" sz="3200" b="1" dirty="0">
                <a:solidFill>
                  <a:srgbClr val="FF0000"/>
                </a:solidFill>
                <a:latin typeface="Times New Roman" panose="02020603050405020304" pitchFamily="18" charset="0"/>
                <a:cs typeface="Times New Roman" panose="02020603050405020304" pitchFamily="18" charset="0"/>
                <a:sym typeface="+mn-ea"/>
              </a:rPr>
              <a:t>2</a:t>
            </a:r>
            <a:r>
              <a:rPr lang="vi-VN" altLang="en-US" sz="3200" b="1" dirty="0">
                <a:solidFill>
                  <a:srgbClr val="FF0000"/>
                </a:solidFill>
                <a:latin typeface="Times New Roman" panose="02020603050405020304" pitchFamily="18" charset="0"/>
                <a:cs typeface="Times New Roman" panose="02020603050405020304" pitchFamily="18" charset="0"/>
                <a:sym typeface="+mn-ea"/>
              </a:rPr>
              <a:t>. Đặc điểm của nh</a:t>
            </a:r>
            <a:r>
              <a:rPr lang="vi-VN" altLang="en-US" sz="3200" b="1" dirty="0">
                <a:solidFill>
                  <a:srgbClr val="FF0000"/>
                </a:solidFill>
                <a:latin typeface="Times New Roman" panose="02020603050405020304" pitchFamily="18" charset="0"/>
                <a:ea typeface="Times New Roman" panose="02020603050405020304" pitchFamily="18" charset="0"/>
                <a:sym typeface="+mn-ea"/>
              </a:rPr>
              <a:t>à</a:t>
            </a:r>
            <a:r>
              <a:rPr lang="vi-VN" altLang="en-US" sz="3200" b="1" dirty="0">
                <a:solidFill>
                  <a:srgbClr val="FF0000"/>
                </a:solidFill>
                <a:latin typeface="Times New Roman" panose="02020603050405020304" pitchFamily="18" charset="0"/>
                <a:cs typeface="Times New Roman" panose="02020603050405020304" pitchFamily="18" charset="0"/>
                <a:sym typeface="+mn-ea"/>
              </a:rPr>
              <a:t> ở</a:t>
            </a:r>
            <a:r>
              <a:rPr lang="en-US" altLang="vi-VN" sz="3200" b="1" dirty="0">
                <a:solidFill>
                  <a:srgbClr val="FF0000"/>
                </a:solidFill>
                <a:latin typeface="Times New Roman" panose="02020603050405020304" pitchFamily="18" charset="0"/>
                <a:cs typeface="Times New Roman" panose="02020603050405020304" pitchFamily="18" charset="0"/>
                <a:sym typeface="+mn-ea"/>
              </a:rPr>
              <a:t>:</a:t>
            </a:r>
            <a:endParaRPr lang="vi-VN" altLang="en-US" sz="3200" b="1" kern="1200" dirty="0">
              <a:solidFill>
                <a:srgbClr val="FF0000"/>
              </a:solidFill>
              <a:latin typeface="Times New Roman" panose="02020603050405020304" pitchFamily="18" charset="0"/>
              <a:ea typeface="+mn-ea"/>
              <a:cs typeface="Times New Roman" panose="02020603050405020304" pitchFamily="18" charset="0"/>
            </a:endParaRPr>
          </a:p>
          <a:p>
            <a:pPr algn="l" defTabSz="457200">
              <a:spcBef>
                <a:spcPct val="0"/>
              </a:spcBef>
              <a:spcAft>
                <a:spcPct val="0"/>
              </a:spcAft>
            </a:pPr>
            <a:r>
              <a:rPr lang="en-US" sz="32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	       2.1. </a:t>
            </a:r>
            <a:r>
              <a:rPr sz="32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Cấu tạo chung của nh</a:t>
            </a:r>
            <a:r>
              <a:rPr sz="3200"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sym typeface="+mn-ea"/>
              </a:rPr>
              <a:t>à</a:t>
            </a:r>
            <a:r>
              <a:rPr sz="32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 ở</a:t>
            </a:r>
            <a:endParaRPr lang="en-US" sz="3200"/>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10" name="Text Box 5"/>
          <p:cNvSpPr txBox="1">
            <a:spLocks noChangeArrowheads="1"/>
          </p:cNvSpPr>
          <p:nvPr/>
        </p:nvSpPr>
        <p:spPr bwMode="auto">
          <a:xfrm>
            <a:off x="427038" y="1492251"/>
            <a:ext cx="35750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dirty="0">
                <a:solidFill>
                  <a:srgbClr val="0070C0"/>
                </a:solidFill>
                <a:cs typeface="Times New Roman" panose="02020603050405020304" pitchFamily="18" charset="0"/>
              </a:rPr>
              <a:t>-</a:t>
            </a:r>
            <a:r>
              <a:rPr lang="en-US" altLang="en-US" sz="2800" i="1" dirty="0"/>
              <a:t> </a:t>
            </a:r>
            <a:r>
              <a:rPr lang="en-US" altLang="en-US" sz="2800" dirty="0" err="1">
                <a:solidFill>
                  <a:srgbClr val="0070C0"/>
                </a:solidFill>
                <a:cs typeface="Times New Roman" panose="02020603050405020304" pitchFamily="18" charset="0"/>
              </a:rPr>
              <a:t>Phần</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nào</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của</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ngôi</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nhà</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nằm</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dưới</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mặt</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đất</a:t>
            </a:r>
            <a:r>
              <a:rPr lang="en-US" altLang="en-US" sz="2800" dirty="0">
                <a:solidFill>
                  <a:srgbClr val="0070C0"/>
                </a:solidFill>
                <a:cs typeface="Times New Roman" panose="02020603050405020304" pitchFamily="18" charset="0"/>
              </a:rPr>
              <a:t>? </a:t>
            </a:r>
          </a:p>
        </p:txBody>
      </p:sp>
      <p:sp>
        <p:nvSpPr>
          <p:cNvPr id="13317"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3318" name="Rectangle 10"/>
          <p:cNvSpPr>
            <a:spLocks noChangeArrowheads="1"/>
          </p:cNvSpPr>
          <p:nvPr/>
        </p:nvSpPr>
        <p:spPr bwMode="auto">
          <a:xfrm>
            <a:off x="304800" y="374650"/>
            <a:ext cx="2872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dirty="0">
                <a:solidFill>
                  <a:srgbClr val="FF3300"/>
                </a:solidFill>
              </a:rPr>
              <a:t> </a:t>
            </a:r>
            <a:endParaRPr lang="en-US" altLang="vi-VN" sz="3200" dirty="0">
              <a:solidFill>
                <a:srgbClr val="FF3300"/>
              </a:solidFill>
            </a:endParaRPr>
          </a:p>
        </p:txBody>
      </p:sp>
      <p:sp>
        <p:nvSpPr>
          <p:cNvPr id="11" name="Text Box 5"/>
          <p:cNvSpPr txBox="1">
            <a:spLocks noChangeArrowheads="1"/>
          </p:cNvSpPr>
          <p:nvPr/>
        </p:nvSpPr>
        <p:spPr bwMode="auto">
          <a:xfrm>
            <a:off x="193676" y="673875"/>
            <a:ext cx="8437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i="1" dirty="0" err="1">
                <a:solidFill>
                  <a:srgbClr val="00B050"/>
                </a:solidFill>
              </a:rPr>
              <a:t>Em</a:t>
            </a:r>
            <a:r>
              <a:rPr lang="en-US" altLang="en-US" i="1" dirty="0">
                <a:solidFill>
                  <a:srgbClr val="00B050"/>
                </a:solidFill>
              </a:rPr>
              <a:t> </a:t>
            </a:r>
            <a:r>
              <a:rPr lang="en-US" altLang="en-US" i="1" dirty="0" err="1">
                <a:solidFill>
                  <a:srgbClr val="00B050"/>
                </a:solidFill>
              </a:rPr>
              <a:t>hãy</a:t>
            </a:r>
            <a:r>
              <a:rPr lang="en-US" altLang="en-US" i="1" dirty="0">
                <a:solidFill>
                  <a:srgbClr val="00B050"/>
                </a:solidFill>
              </a:rPr>
              <a:t> </a:t>
            </a:r>
            <a:r>
              <a:rPr lang="en-US" altLang="en-US" i="1" dirty="0" err="1">
                <a:solidFill>
                  <a:srgbClr val="00B050"/>
                </a:solidFill>
              </a:rPr>
              <a:t>quan</a:t>
            </a:r>
            <a:r>
              <a:rPr lang="en-US" altLang="en-US" i="1" dirty="0">
                <a:solidFill>
                  <a:srgbClr val="00B050"/>
                </a:solidFill>
              </a:rPr>
              <a:t> </a:t>
            </a:r>
            <a:r>
              <a:rPr lang="en-US" altLang="en-US" i="1" dirty="0" err="1">
                <a:solidFill>
                  <a:srgbClr val="00B050"/>
                </a:solidFill>
              </a:rPr>
              <a:t>sát</a:t>
            </a:r>
            <a:r>
              <a:rPr lang="en-US" altLang="en-US" i="1" dirty="0">
                <a:solidFill>
                  <a:srgbClr val="00B050"/>
                </a:solidFill>
              </a:rPr>
              <a:t> </a:t>
            </a:r>
            <a:r>
              <a:rPr lang="en-US" altLang="en-US" i="1" dirty="0" err="1">
                <a:solidFill>
                  <a:srgbClr val="00B050"/>
                </a:solidFill>
              </a:rPr>
              <a:t>Hình</a:t>
            </a:r>
            <a:r>
              <a:rPr lang="en-US" altLang="en-US" i="1" dirty="0">
                <a:solidFill>
                  <a:srgbClr val="00B050"/>
                </a:solidFill>
              </a:rPr>
              <a:t> 1.3 </a:t>
            </a:r>
            <a:r>
              <a:rPr lang="en-US" altLang="en-US" i="1" dirty="0" err="1">
                <a:solidFill>
                  <a:srgbClr val="00B050"/>
                </a:solidFill>
              </a:rPr>
              <a:t>và</a:t>
            </a:r>
            <a:r>
              <a:rPr lang="en-US" altLang="en-US" i="1" dirty="0">
                <a:solidFill>
                  <a:srgbClr val="00B050"/>
                </a:solidFill>
              </a:rPr>
              <a:t> </a:t>
            </a:r>
            <a:r>
              <a:rPr lang="en-US" altLang="en-US" i="1" dirty="0" err="1">
                <a:solidFill>
                  <a:srgbClr val="00B050"/>
                </a:solidFill>
              </a:rPr>
              <a:t>trả</a:t>
            </a:r>
            <a:r>
              <a:rPr lang="en-US" altLang="en-US" i="1" dirty="0">
                <a:solidFill>
                  <a:srgbClr val="00B050"/>
                </a:solidFill>
              </a:rPr>
              <a:t> </a:t>
            </a:r>
            <a:r>
              <a:rPr lang="en-US" altLang="en-US" i="1" dirty="0" err="1">
                <a:solidFill>
                  <a:srgbClr val="00B050"/>
                </a:solidFill>
              </a:rPr>
              <a:t>lời</a:t>
            </a:r>
            <a:r>
              <a:rPr lang="en-US" altLang="en-US" i="1" dirty="0">
                <a:solidFill>
                  <a:srgbClr val="00B050"/>
                </a:solidFill>
              </a:rPr>
              <a:t> </a:t>
            </a:r>
            <a:r>
              <a:rPr lang="en-US" altLang="en-US" i="1" dirty="0" err="1">
                <a:solidFill>
                  <a:srgbClr val="00B050"/>
                </a:solidFill>
              </a:rPr>
              <a:t>các</a:t>
            </a:r>
            <a:r>
              <a:rPr lang="en-US" altLang="en-US" i="1" dirty="0">
                <a:solidFill>
                  <a:srgbClr val="00B050"/>
                </a:solidFill>
              </a:rPr>
              <a:t> </a:t>
            </a:r>
            <a:r>
              <a:rPr lang="en-US" altLang="en-US" i="1" dirty="0" err="1">
                <a:solidFill>
                  <a:srgbClr val="00B050"/>
                </a:solidFill>
              </a:rPr>
              <a:t>câu</a:t>
            </a:r>
            <a:r>
              <a:rPr lang="en-US" altLang="en-US" i="1" dirty="0">
                <a:solidFill>
                  <a:srgbClr val="00B050"/>
                </a:solidFill>
              </a:rPr>
              <a:t> </a:t>
            </a:r>
            <a:r>
              <a:rPr lang="en-US" altLang="en-US" i="1" dirty="0" err="1">
                <a:solidFill>
                  <a:srgbClr val="00B050"/>
                </a:solidFill>
              </a:rPr>
              <a:t>hỏi</a:t>
            </a:r>
            <a:r>
              <a:rPr lang="en-US" altLang="en-US" i="1" dirty="0">
                <a:solidFill>
                  <a:srgbClr val="00B050"/>
                </a:solidFill>
              </a:rPr>
              <a:t> </a:t>
            </a:r>
            <a:r>
              <a:rPr lang="en-US" altLang="en-US" i="1" dirty="0" err="1">
                <a:solidFill>
                  <a:srgbClr val="00B050"/>
                </a:solidFill>
              </a:rPr>
              <a:t>dưới</a:t>
            </a:r>
            <a:r>
              <a:rPr lang="en-US" altLang="en-US" i="1" dirty="0">
                <a:solidFill>
                  <a:srgbClr val="00B050"/>
                </a:solidFill>
              </a:rPr>
              <a:t> </a:t>
            </a:r>
            <a:r>
              <a:rPr lang="en-US" altLang="en-US" i="1" dirty="0" err="1">
                <a:solidFill>
                  <a:srgbClr val="00B050"/>
                </a:solidFill>
              </a:rPr>
              <a:t>đây</a:t>
            </a:r>
            <a:r>
              <a:rPr lang="en-US" altLang="en-US" i="1" dirty="0">
                <a:solidFill>
                  <a:srgbClr val="00B050"/>
                </a:solidFill>
              </a:rPr>
              <a:t>:</a:t>
            </a:r>
          </a:p>
        </p:txBody>
      </p:sp>
      <p:sp>
        <p:nvSpPr>
          <p:cNvPr id="12" name="Text Box 5"/>
          <p:cNvSpPr txBox="1">
            <a:spLocks noChangeArrowheads="1"/>
          </p:cNvSpPr>
          <p:nvPr/>
        </p:nvSpPr>
        <p:spPr bwMode="auto">
          <a:xfrm>
            <a:off x="447675" y="2727326"/>
            <a:ext cx="36417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Bộ</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phận</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nào</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che</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chắn</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cho</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ngôi</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nhà</a:t>
            </a:r>
            <a:r>
              <a:rPr lang="en-US" altLang="en-US" sz="2800" dirty="0">
                <a:solidFill>
                  <a:srgbClr val="0070C0"/>
                </a:solidFill>
                <a:cs typeface="Times New Roman" panose="02020603050405020304" pitchFamily="18" charset="0"/>
              </a:rPr>
              <a:t>?</a:t>
            </a:r>
          </a:p>
        </p:txBody>
      </p:sp>
      <p:sp>
        <p:nvSpPr>
          <p:cNvPr id="14" name="Text Box 5"/>
          <p:cNvSpPr txBox="1">
            <a:spLocks noChangeArrowheads="1"/>
          </p:cNvSpPr>
          <p:nvPr/>
        </p:nvSpPr>
        <p:spPr bwMode="auto">
          <a:xfrm>
            <a:off x="354013" y="4190999"/>
            <a:ext cx="37211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dirty="0"/>
              <a:t>- </a:t>
            </a:r>
            <a:r>
              <a:rPr lang="en-US" altLang="en-US" sz="2800" dirty="0" err="1">
                <a:solidFill>
                  <a:srgbClr val="0070C0"/>
                </a:solidFill>
                <a:cs typeface="Times New Roman" panose="02020603050405020304" pitchFamily="18" charset="0"/>
              </a:rPr>
              <a:t>Thân</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nhà</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có</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những</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bộ</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phận</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chính</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nào</a:t>
            </a:r>
            <a:r>
              <a:rPr lang="en-US" altLang="en-US" sz="2800" dirty="0">
                <a:solidFill>
                  <a:srgbClr val="0070C0"/>
                </a:solidFill>
                <a:cs typeface="Times New Roman" panose="02020603050405020304" pitchFamily="18" charset="0"/>
              </a:rPr>
              <a:t>?</a:t>
            </a:r>
          </a:p>
        </p:txBody>
      </p:sp>
      <p:pic>
        <p:nvPicPr>
          <p:cNvPr id="11274" name="Picture 1"/>
          <p:cNvPicPr>
            <a:picLocks noChangeAspect="1"/>
          </p:cNvPicPr>
          <p:nvPr/>
        </p:nvPicPr>
        <p:blipFill>
          <a:blip r:embed="rId2">
            <a:extLst>
              <a:ext uri="{28A0092B-C50C-407E-A947-70E740481C1C}">
                <a14:useLocalDpi xmlns:a14="http://schemas.microsoft.com/office/drawing/2010/main" val="0"/>
              </a:ext>
            </a:extLst>
          </a:blip>
          <a:srcRect l="6747"/>
          <a:stretch>
            <a:fillRect/>
          </a:stretch>
        </p:blipFill>
        <p:spPr bwMode="auto">
          <a:xfrm>
            <a:off x="3871911" y="1163638"/>
            <a:ext cx="5230813"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1274"/>
                                        </p:tgtEl>
                                        <p:attrNameLst>
                                          <p:attrName>style.visibility</p:attrName>
                                        </p:attrNameLst>
                                      </p:cBhvr>
                                      <p:to>
                                        <p:strVal val="visible"/>
                                      </p:to>
                                    </p:set>
                                    <p:anim calcmode="lin" valueType="num">
                                      <p:cBhvr additive="base">
                                        <p:cTn id="18" dur="500" fill="hold"/>
                                        <p:tgtEl>
                                          <p:spTgt spid="11274"/>
                                        </p:tgtEl>
                                        <p:attrNameLst>
                                          <p:attrName>ppt_x</p:attrName>
                                        </p:attrNameLst>
                                      </p:cBhvr>
                                      <p:tavLst>
                                        <p:tav tm="0">
                                          <p:val>
                                            <p:strVal val="1+#ppt_w/2"/>
                                          </p:val>
                                        </p:tav>
                                        <p:tav tm="100000">
                                          <p:val>
                                            <p:strVal val="#ppt_x"/>
                                          </p:val>
                                        </p:tav>
                                      </p:tavLst>
                                    </p:anim>
                                    <p:anim calcmode="lin" valueType="num">
                                      <p:cBhvr additive="base">
                                        <p:cTn id="19" dur="500" fill="hold"/>
                                        <p:tgtEl>
                                          <p:spTgt spid="1127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bldLvl="0" animBg="1"/>
      <p:bldP spid="10" grpId="0"/>
      <p:bldP spid="11"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reeform 19"/>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sp>
        <p:nvSpPr>
          <p:cNvPr id="14339" name="Text Box 5"/>
          <p:cNvSpPr txBox="1">
            <a:spLocks noChangeArrowheads="1"/>
          </p:cNvSpPr>
          <p:nvPr/>
        </p:nvSpPr>
        <p:spPr bwMode="auto">
          <a:xfrm>
            <a:off x="522288" y="61913"/>
            <a:ext cx="8437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dirty="0">
                <a:solidFill>
                  <a:srgbClr val="0070C0"/>
                </a:solidFill>
                <a:cs typeface="Times New Roman" panose="02020603050405020304" pitchFamily="18" charset="0"/>
              </a:rPr>
              <a:t>2.1. </a:t>
            </a:r>
            <a:r>
              <a:rPr lang="en-US" altLang="en-US" sz="2800" dirty="0" err="1">
                <a:solidFill>
                  <a:srgbClr val="0070C0"/>
                </a:solidFill>
                <a:cs typeface="Times New Roman" panose="02020603050405020304" pitchFamily="18" charset="0"/>
              </a:rPr>
              <a:t>Cấu</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tạo</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chung</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của</a:t>
            </a:r>
            <a:r>
              <a:rPr lang="en-US" altLang="en-US" sz="2800" dirty="0">
                <a:solidFill>
                  <a:srgbClr val="0070C0"/>
                </a:solidFill>
                <a:cs typeface="Times New Roman" panose="02020603050405020304" pitchFamily="18" charset="0"/>
              </a:rPr>
              <a:t> </a:t>
            </a:r>
            <a:r>
              <a:rPr lang="en-US" altLang="en-US" sz="2800" dirty="0" err="1">
                <a:solidFill>
                  <a:srgbClr val="0070C0"/>
                </a:solidFill>
                <a:cs typeface="Times New Roman" panose="02020603050405020304" pitchFamily="18" charset="0"/>
              </a:rPr>
              <a:t>nhà</a:t>
            </a:r>
            <a:r>
              <a:rPr lang="en-US" altLang="en-US" sz="2800" dirty="0">
                <a:solidFill>
                  <a:srgbClr val="0070C0"/>
                </a:solidFill>
                <a:cs typeface="Times New Roman" panose="02020603050405020304" pitchFamily="18" charset="0"/>
              </a:rPr>
              <a:t> ở</a:t>
            </a:r>
          </a:p>
        </p:txBody>
      </p:sp>
      <p:sp>
        <p:nvSpPr>
          <p:cNvPr id="10" name="Text Box 5"/>
          <p:cNvSpPr txBox="1">
            <a:spLocks noChangeArrowheads="1"/>
          </p:cNvSpPr>
          <p:nvPr/>
        </p:nvSpPr>
        <p:spPr bwMode="auto">
          <a:xfrm>
            <a:off x="3862388" y="5122863"/>
            <a:ext cx="39608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70C0"/>
                </a:solidFill>
                <a:cs typeface="Times New Roman" panose="02020603050405020304" pitchFamily="18" charset="0"/>
              </a:rPr>
              <a:t>Phần móng nhà: nằm sâu dưới mặt đất, có nhiệm vụ chống đỡ các bộ phận bên</a:t>
            </a:r>
          </a:p>
          <a:p>
            <a:r>
              <a:rPr lang="vi-VN" altLang="en-US">
                <a:solidFill>
                  <a:srgbClr val="0070C0"/>
                </a:solidFill>
                <a:cs typeface="Times New Roman" panose="02020603050405020304" pitchFamily="18" charset="0"/>
              </a:rPr>
              <a:t>trên của ngôi nhà. </a:t>
            </a:r>
            <a:endParaRPr lang="en-US" altLang="en-US">
              <a:solidFill>
                <a:srgbClr val="0070C0"/>
              </a:solidFill>
              <a:cs typeface="Times New Roman" panose="02020603050405020304" pitchFamily="18" charset="0"/>
            </a:endParaRPr>
          </a:p>
        </p:txBody>
      </p:sp>
      <p:sp>
        <p:nvSpPr>
          <p:cNvPr id="14341" name="Rectangle 29"/>
          <p:cNvSpPr>
            <a:spLocks noChangeArrowheads="1"/>
          </p:cNvSpPr>
          <p:nvPr/>
        </p:nvSpPr>
        <p:spPr bwMode="auto">
          <a:xfrm>
            <a:off x="344488" y="1905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1" name="Text Box 5"/>
          <p:cNvSpPr txBox="1">
            <a:spLocks noChangeArrowheads="1"/>
          </p:cNvSpPr>
          <p:nvPr/>
        </p:nvSpPr>
        <p:spPr bwMode="auto">
          <a:xfrm>
            <a:off x="627063" y="681038"/>
            <a:ext cx="8435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altLang="en-US" sz="2800">
                <a:solidFill>
                  <a:srgbClr val="00B050"/>
                </a:solidFill>
              </a:rPr>
              <a:t>Nhà ở thường cấu tạo bởi 3 phần chính</a:t>
            </a:r>
            <a:endParaRPr lang="en-US" altLang="en-US" sz="2800">
              <a:solidFill>
                <a:srgbClr val="00B050"/>
              </a:solidFill>
            </a:endParaRPr>
          </a:p>
        </p:txBody>
      </p:sp>
      <p:sp>
        <p:nvSpPr>
          <p:cNvPr id="12" name="Text Box 5"/>
          <p:cNvSpPr txBox="1">
            <a:spLocks noChangeArrowheads="1"/>
          </p:cNvSpPr>
          <p:nvPr/>
        </p:nvSpPr>
        <p:spPr bwMode="auto">
          <a:xfrm>
            <a:off x="423863" y="2713038"/>
            <a:ext cx="3168650" cy="273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70C0"/>
                </a:solidFill>
                <a:cs typeface="Times New Roman" panose="02020603050405020304" pitchFamily="18" charset="0"/>
              </a:rPr>
              <a:t> Phần thân nhà: gồm các bộ phận nằm trên mặt đất, tạo nên kiến trúc của ngôi </a:t>
            </a:r>
            <a:r>
              <a:rPr lang="vi-VN" altLang="en-US">
                <a:solidFill>
                  <a:srgbClr val="0070C0"/>
                </a:solidFill>
                <a:cs typeface="Times New Roman" panose="02020603050405020304" pitchFamily="18" charset="0"/>
              </a:rPr>
              <a:t>nhà như: cột nhà, t</a:t>
            </a:r>
            <a:r>
              <a:rPr lang="en-US" altLang="vi-VN">
                <a:solidFill>
                  <a:srgbClr val="0070C0"/>
                </a:solidFill>
                <a:cs typeface="Times New Roman" panose="02020603050405020304" pitchFamily="18" charset="0"/>
              </a:rPr>
              <a:t>ườ</a:t>
            </a:r>
            <a:r>
              <a:rPr lang="vi-VN" altLang="en-US">
                <a:solidFill>
                  <a:srgbClr val="0070C0"/>
                </a:solidFill>
                <a:cs typeface="Times New Roman" panose="02020603050405020304" pitchFamily="18" charset="0"/>
              </a:rPr>
              <a:t>ng nhà, sàn gác, dầm nhà,... </a:t>
            </a:r>
            <a:endParaRPr lang="en-US" altLang="en-US">
              <a:solidFill>
                <a:srgbClr val="0070C0"/>
              </a:solidFill>
              <a:cs typeface="Times New Roman" panose="02020603050405020304" pitchFamily="18" charset="0"/>
            </a:endParaRPr>
          </a:p>
          <a:p>
            <a:endParaRPr lang="en-US" altLang="en-US" sz="2800">
              <a:solidFill>
                <a:srgbClr val="0070C0"/>
              </a:solidFill>
              <a:cs typeface="Times New Roman" panose="02020603050405020304" pitchFamily="18" charset="0"/>
            </a:endParaRPr>
          </a:p>
        </p:txBody>
      </p:sp>
      <p:sp>
        <p:nvSpPr>
          <p:cNvPr id="14" name="Text Box 5"/>
          <p:cNvSpPr txBox="1">
            <a:spLocks noChangeArrowheads="1"/>
          </p:cNvSpPr>
          <p:nvPr/>
        </p:nvSpPr>
        <p:spPr bwMode="auto">
          <a:xfrm>
            <a:off x="6399213" y="942975"/>
            <a:ext cx="29543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i="1"/>
              <a:t> </a:t>
            </a:r>
            <a:r>
              <a:rPr lang="vi-VN" altLang="en-US">
                <a:solidFill>
                  <a:srgbClr val="0070C0"/>
                </a:solidFill>
                <a:cs typeface="Times New Roman" panose="02020603050405020304" pitchFamily="18" charset="0"/>
              </a:rPr>
              <a:t> Phần mái nhà: là phần trên cùng của ngôi nhà, che phủ và bảo vệ các bộ phận</a:t>
            </a:r>
            <a:endParaRPr lang="en-US" altLang="en-US">
              <a:solidFill>
                <a:srgbClr val="0070C0"/>
              </a:solidFill>
              <a:cs typeface="Times New Roman" panose="02020603050405020304" pitchFamily="18" charset="0"/>
            </a:endParaRPr>
          </a:p>
        </p:txBody>
      </p:sp>
      <p:pic>
        <p:nvPicPr>
          <p:cNvPr id="14345" name="Picture 1"/>
          <p:cNvPicPr>
            <a:picLocks noChangeAspect="1"/>
          </p:cNvPicPr>
          <p:nvPr/>
        </p:nvPicPr>
        <p:blipFill>
          <a:blip r:embed="rId3">
            <a:extLst>
              <a:ext uri="{28A0092B-C50C-407E-A947-70E740481C1C}">
                <a14:useLocalDpi xmlns:a14="http://schemas.microsoft.com/office/drawing/2010/main" val="0"/>
              </a:ext>
            </a:extLst>
          </a:blip>
          <a:srcRect l="6747" t="3743" r="8876"/>
          <a:stretch>
            <a:fillRect/>
          </a:stretch>
        </p:blipFill>
        <p:spPr bwMode="auto">
          <a:xfrm>
            <a:off x="3592513" y="2057400"/>
            <a:ext cx="3417887"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dir="in"/>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30" y="3505200"/>
            <a:ext cx="9077960" cy="1017905"/>
          </a:xfrm>
        </p:spPr>
        <p:txBody>
          <a:bodyPr/>
          <a:lstStyle/>
          <a:p>
            <a:pPr marL="0" indent="0">
              <a:buNone/>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gồm</a:t>
            </a:r>
            <a:r>
              <a:rPr lang="en-US" sz="2800" dirty="0">
                <a:solidFill>
                  <a:schemeClr val="tx1"/>
                </a:solidFill>
                <a:latin typeface="Times New Roman" panose="02020603050405020304" pitchFamily="18" charset="0"/>
                <a:cs typeface="Times New Roman" panose="02020603050405020304" pitchFamily="18" charset="0"/>
              </a:rPr>
              <a:t> 3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2" name="Title 1"/>
          <p:cNvSpPr>
            <a:spLocks noGrp="1"/>
          </p:cNvSpPr>
          <p:nvPr>
            <p:ph type="title"/>
          </p:nvPr>
        </p:nvSpPr>
        <p:spPr>
          <a:xfrm>
            <a:off x="609600" y="2819400"/>
            <a:ext cx="6348413" cy="1320800"/>
          </a:xfrm>
        </p:spPr>
        <p:txBody>
          <a:bodyPr>
            <a:normAutofit fontScale="90000"/>
          </a:bodyPr>
          <a:lstStyle/>
          <a:p>
            <a:r>
              <a:rPr lang="en-US" altLang="en-US" sz="4000" dirty="0">
                <a:solidFill>
                  <a:srgbClr val="0070C0"/>
                </a:solidFill>
                <a:latin typeface="Times New Roman" panose="02020603050405020304" pitchFamily="18" charset="0"/>
                <a:cs typeface="Times New Roman" panose="02020603050405020304" pitchFamily="18" charset="0"/>
              </a:rPr>
              <a:t>2.1. </a:t>
            </a:r>
            <a:r>
              <a:rPr lang="en-US" altLang="en-US" sz="4000" dirty="0" err="1">
                <a:solidFill>
                  <a:srgbClr val="0070C0"/>
                </a:solidFill>
                <a:latin typeface="Times New Roman" panose="02020603050405020304" pitchFamily="18" charset="0"/>
                <a:cs typeface="Times New Roman" panose="02020603050405020304" pitchFamily="18" charset="0"/>
              </a:rPr>
              <a:t>Cấu</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tạo</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chung</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của</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nhà</a:t>
            </a:r>
            <a:r>
              <a:rPr lang="en-US" altLang="en-US" sz="4000" dirty="0">
                <a:solidFill>
                  <a:srgbClr val="0070C0"/>
                </a:solidFill>
                <a:latin typeface="Times New Roman" panose="02020603050405020304" pitchFamily="18" charset="0"/>
                <a:cs typeface="Times New Roman" panose="02020603050405020304" pitchFamily="18" charset="0"/>
              </a:rPr>
              <a:t> ở:</a:t>
            </a:r>
            <a:br>
              <a:rPr lang="en-US" altLang="en-US" sz="4000" dirty="0">
                <a:solidFill>
                  <a:srgbClr val="0070C0"/>
                </a:solidFill>
                <a:latin typeface="Times New Roman" panose="02020603050405020304" pitchFamily="18" charset="0"/>
                <a:cs typeface="Times New Roman" panose="02020603050405020304" pitchFamily="18" charset="0"/>
              </a:rPr>
            </a:br>
            <a:br>
              <a:rPr lang="en-US" altLang="en-US" sz="4000" dirty="0">
                <a:solidFill>
                  <a:srgbClr val="0070C0"/>
                </a:solidFill>
                <a:latin typeface="Times New Roman" panose="02020603050405020304" pitchFamily="18" charset="0"/>
                <a:cs typeface="Times New Roman" panose="02020603050405020304" pitchFamily="18" charset="0"/>
              </a:rPr>
            </a:br>
            <a:endParaRPr lang="en-US" sz="4000" dirty="0">
              <a:solidFill>
                <a:srgbClr val="0070C0"/>
              </a:solidFill>
            </a:endParaRPr>
          </a:p>
        </p:txBody>
      </p:sp>
      <p:sp>
        <p:nvSpPr>
          <p:cNvPr id="5" name="TextBox 4"/>
          <p:cNvSpPr txBox="1"/>
          <p:nvPr/>
        </p:nvSpPr>
        <p:spPr>
          <a:xfrm>
            <a:off x="381000" y="4370992"/>
            <a:ext cx="7924800" cy="1198880"/>
          </a:xfrm>
          <a:prstGeom prst="rect">
            <a:avLst/>
          </a:prstGeom>
          <a:noFill/>
        </p:spPr>
        <p:txBody>
          <a:bodyPr wrap="square" rtlCol="0">
            <a:spAutoFit/>
          </a:bodyPr>
          <a:lstStyle/>
          <a:p>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a:solidFill>
                  <a:srgbClr val="0070C0"/>
                </a:solidFill>
                <a:latin typeface="Times New Roman" panose="02020603050405020304" pitchFamily="18" charset="0"/>
                <a:cs typeface="Times New Roman" panose="02020603050405020304" pitchFamily="18" charset="0"/>
              </a:rPr>
              <a:t>2.2. </a:t>
            </a:r>
            <a:r>
              <a:rPr lang="en-US" altLang="en-US" sz="3600" dirty="0" err="1">
                <a:solidFill>
                  <a:srgbClr val="0070C0"/>
                </a:solidFill>
                <a:latin typeface="Times New Roman" panose="02020603050405020304" pitchFamily="18" charset="0"/>
                <a:cs typeface="Times New Roman" panose="02020603050405020304" pitchFamily="18" charset="0"/>
              </a:rPr>
              <a:t>Các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khu</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vực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chính</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trong</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nhà</a:t>
            </a:r>
            <a:r>
              <a:rPr lang="en-US" altLang="en-US" sz="3600" dirty="0">
                <a:solidFill>
                  <a:srgbClr val="0070C0"/>
                </a:solidFill>
                <a:latin typeface="Times New Roman" panose="02020603050405020304" pitchFamily="18" charset="0"/>
                <a:cs typeface="Times New Roman" panose="02020603050405020304" pitchFamily="18" charset="0"/>
              </a:rPr>
              <a:t> ở: </a:t>
            </a:r>
            <a:endParaRPr lang="en-US" sz="3600" dirty="0">
              <a:solidFill>
                <a:srgbClr val="0070C0"/>
              </a:solidFill>
            </a:endParaRPr>
          </a:p>
          <a:p>
            <a:endParaRPr lang="en-US" sz="3600" dirty="0">
              <a:solidFill>
                <a:srgbClr val="0070C0"/>
              </a:solidFill>
            </a:endParaRPr>
          </a:p>
        </p:txBody>
      </p:sp>
      <p:sp>
        <p:nvSpPr>
          <p:cNvPr id="4" name="Text Box 3"/>
          <p:cNvSpPr txBox="1"/>
          <p:nvPr/>
        </p:nvSpPr>
        <p:spPr>
          <a:xfrm>
            <a:off x="467360" y="2101850"/>
            <a:ext cx="4652645" cy="645160"/>
          </a:xfrm>
          <a:prstGeom prst="rect">
            <a:avLst/>
          </a:prstGeom>
          <a:noFill/>
        </p:spPr>
        <p:txBody>
          <a:bodyPr wrap="none" rtlCol="0" anchor="t">
            <a:spAutoFit/>
          </a:bodyPr>
          <a:lstStyle/>
          <a:p>
            <a:r>
              <a:rPr lang="en-US" altLang="vi-VN" sz="3600" b="1" dirty="0">
                <a:solidFill>
                  <a:srgbClr val="FF0000"/>
                </a:solidFill>
                <a:latin typeface="Times New Roman" panose="02020603050405020304" pitchFamily="18" charset="0"/>
                <a:cs typeface="Times New Roman" panose="02020603050405020304" pitchFamily="18" charset="0"/>
                <a:sym typeface="+mn-ea"/>
              </a:rPr>
              <a:t>2</a:t>
            </a:r>
            <a:r>
              <a:rPr lang="vi-VN" altLang="en-US" sz="3600" b="1" dirty="0">
                <a:solidFill>
                  <a:srgbClr val="FF0000"/>
                </a:solidFill>
                <a:latin typeface="Times New Roman" panose="02020603050405020304" pitchFamily="18" charset="0"/>
                <a:cs typeface="Times New Roman" panose="02020603050405020304" pitchFamily="18" charset="0"/>
                <a:sym typeface="+mn-ea"/>
              </a:rPr>
              <a:t>. Đặc điểm của nh</a:t>
            </a:r>
            <a:r>
              <a:rPr lang="vi-VN" altLang="en-US" sz="3600" b="1" dirty="0">
                <a:solidFill>
                  <a:srgbClr val="FF0000"/>
                </a:solidFill>
                <a:latin typeface="Times New Roman" panose="02020603050405020304" pitchFamily="18" charset="0"/>
                <a:ea typeface="Times New Roman" panose="02020603050405020304" pitchFamily="18" charset="0"/>
                <a:sym typeface="+mn-ea"/>
              </a:rPr>
              <a:t>à</a:t>
            </a:r>
            <a:r>
              <a:rPr lang="vi-VN" altLang="en-US" sz="3600" b="1" dirty="0">
                <a:solidFill>
                  <a:srgbClr val="FF0000"/>
                </a:solidFill>
                <a:latin typeface="Times New Roman" panose="02020603050405020304" pitchFamily="18" charset="0"/>
                <a:cs typeface="Times New Roman" panose="02020603050405020304" pitchFamily="18" charset="0"/>
                <a:sym typeface="+mn-ea"/>
              </a:rPr>
              <a:t> ở:</a:t>
            </a:r>
            <a:endParaRPr lang="en-US" sz="3600"/>
          </a:p>
        </p:txBody>
      </p:sp>
      <p:sp>
        <p:nvSpPr>
          <p:cNvPr id="6" name="Text Box 5"/>
          <p:cNvSpPr txBox="1"/>
          <p:nvPr/>
        </p:nvSpPr>
        <p:spPr>
          <a:xfrm>
            <a:off x="139700" y="226060"/>
            <a:ext cx="9028430" cy="1076325"/>
          </a:xfrm>
          <a:prstGeom prst="rect">
            <a:avLst/>
          </a:prstGeom>
          <a:noFill/>
        </p:spPr>
        <p:txBody>
          <a:bodyPr wrap="square" rtlCol="0" anchor="t">
            <a:spAutoFit/>
          </a:bodyPr>
          <a:lstStyle/>
          <a:p>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CHƯƠNG I:</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 </a:t>
            </a:r>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NHÀ Ở</a:t>
            </a:r>
            <a:br>
              <a:rPr lang="en-US" altLang="en-US" sz="3200" b="1" dirty="0">
                <a:latin typeface="Times New Roman" panose="02020603050405020304" pitchFamily="18" charset="0"/>
                <a:ea typeface="+mj-ea"/>
                <a:cs typeface="Times New Roman" panose="02020603050405020304" pitchFamily="18" charset="0"/>
                <a:sym typeface="+mn-ea"/>
              </a:rPr>
            </a:br>
            <a:r>
              <a:rPr lang="en-US" altLang="vi-VN" sz="3200" b="1" dirty="0">
                <a:solidFill>
                  <a:srgbClr val="0000FF"/>
                </a:solidFill>
                <a:latin typeface="Times New Roman" panose="02020603050405020304" pitchFamily="18" charset="0"/>
                <a:ea typeface="+mj-ea"/>
                <a:cs typeface="Times New Roman" panose="02020603050405020304" pitchFamily="18" charset="0"/>
                <a:sym typeface="+mn-ea"/>
              </a:rPr>
              <a:t>TIẾT 1-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BÀI 1:</a:t>
            </a:r>
            <a:r>
              <a:rPr lang="vi-VN" altLang="en-US" sz="3200" b="1" dirty="0">
                <a:latin typeface="Times New Roman" panose="02020603050405020304" pitchFamily="18" charset="0"/>
                <a:ea typeface="+mj-ea"/>
                <a:cs typeface="Times New Roman" panose="02020603050405020304" pitchFamily="18" charset="0"/>
                <a:sym typeface="+mn-ea"/>
              </a:rPr>
              <a:t>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NHÀ Ở ĐỐI VỚI CON NGƯỜ</a:t>
            </a:r>
            <a:r>
              <a:rPr lang="en-US" altLang="en-US" sz="3200" b="1" dirty="0">
                <a:solidFill>
                  <a:srgbClr val="0000FF"/>
                </a:solidFill>
                <a:latin typeface="Times New Roman" panose="02020603050405020304" pitchFamily="18" charset="0"/>
                <a:ea typeface="+mj-ea"/>
                <a:cs typeface="Times New Roman" panose="02020603050405020304" pitchFamily="18" charset="0"/>
                <a:sym typeface="+mn-ea"/>
              </a:rPr>
              <a:t>I</a:t>
            </a:r>
            <a:endParaRPr lang="en-US" sz="3200"/>
          </a:p>
        </p:txBody>
      </p:sp>
      <p:sp>
        <p:nvSpPr>
          <p:cNvPr id="7" name="Text Box 6"/>
          <p:cNvSpPr txBox="1"/>
          <p:nvPr/>
        </p:nvSpPr>
        <p:spPr>
          <a:xfrm>
            <a:off x="499110" y="1339850"/>
            <a:ext cx="4466590" cy="706755"/>
          </a:xfrm>
          <a:prstGeom prst="rect">
            <a:avLst/>
          </a:prstGeom>
          <a:noFill/>
        </p:spPr>
        <p:txBody>
          <a:bodyPr wrap="none" rtlCol="0" anchor="t">
            <a:spAutoFit/>
          </a:bodyPr>
          <a:lstStyle/>
          <a:p>
            <a:pPr algn="l" defTabSz="45720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mn-ea"/>
              </a:rPr>
              <a:t>1.</a:t>
            </a:r>
            <a:r>
              <a:rPr lang="vi-VN" altLang="en-US" sz="4000" b="1" dirty="0">
                <a:solidFill>
                  <a:srgbClr val="FF0000"/>
                </a:solidFill>
                <a:latin typeface="Times New Roman" panose="02020603050405020304" pitchFamily="18" charset="0"/>
                <a:cs typeface="Times New Roman" panose="02020603050405020304" pitchFamily="18" charset="0"/>
                <a:sym typeface="+mn-ea"/>
              </a:rPr>
              <a:t>Vai trò của nh</a:t>
            </a:r>
            <a:r>
              <a:rPr lang="vi-VN" altLang="en-US" sz="4000" b="1" dirty="0">
                <a:solidFill>
                  <a:srgbClr val="FF0000"/>
                </a:solidFill>
                <a:latin typeface="Times New Roman" panose="02020603050405020304" pitchFamily="18" charset="0"/>
                <a:ea typeface="Times New Roman" panose="02020603050405020304" pitchFamily="18" charset="0"/>
                <a:sym typeface="+mn-ea"/>
              </a:rPr>
              <a:t>à</a:t>
            </a:r>
            <a:r>
              <a:rPr lang="vi-VN" altLang="en-US" sz="4000" b="1" dirty="0">
                <a:solidFill>
                  <a:srgbClr val="FF0000"/>
                </a:solidFill>
                <a:latin typeface="Times New Roman" panose="02020603050405020304" pitchFamily="18" charset="0"/>
                <a:cs typeface="Times New Roman" panose="02020603050405020304" pitchFamily="18" charset="0"/>
                <a:sym typeface="+mn-ea"/>
              </a:rPr>
              <a:t> ở:</a:t>
            </a:r>
            <a:endParaRPr lang="en-US" sz="4000" b="1"/>
          </a:p>
        </p:txBody>
      </p:sp>
    </p:spTree>
  </p:cSld>
  <p:clrMapOvr>
    <a:masterClrMapping/>
  </p:clrMapOvr>
  <p:transition>
    <p:split orient="vert" dir="in"/>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76200"/>
            <a:ext cx="7886700" cy="533400"/>
          </a:xfrm>
        </p:spPr>
        <p:txBody>
          <a:bodyPr vert="horz" wrap="square" lIns="91440" tIns="45720" rIns="91440" bIns="45720" numCol="1" anchor="t" anchorCtr="0" compatLnSpc="1"/>
          <a:lstStyle/>
          <a:p>
            <a:pPr algn="ctr" eaLnBrk="1" hangingPunct="1"/>
            <a:br>
              <a:rPr lang="en-US" altLang="en-US" sz="2900" b="1" dirty="0"/>
            </a:br>
            <a:r>
              <a:rPr lang="en-US" altLang="en-US" dirty="0">
                <a:latin typeface="Times New Roman" panose="02020603050405020304" pitchFamily="18" charset="0"/>
                <a:cs typeface="Times New Roman" panose="02020603050405020304" pitchFamily="18" charset="0"/>
              </a:rPr>
              <a:t>Phiếu học tập số 3</a:t>
            </a:r>
            <a:br>
              <a:rPr lang="en-US" altLang="en-US" dirty="0">
                <a:latin typeface="Times New Roman" panose="02020603050405020304" pitchFamily="18" charset="0"/>
                <a:cs typeface="Times New Roman" panose="02020603050405020304" pitchFamily="18" charset="0"/>
              </a:rPr>
            </a:br>
            <a:endParaRPr lang="en-US" altLang="en-US" dirty="0">
              <a:latin typeface="Times New Roman" panose="02020603050405020304" pitchFamily="18" charset="0"/>
              <a:ea typeface="Times New Roman" panose="02020603050405020304" pitchFamily="18" charset="0"/>
            </a:endParaRPr>
          </a:p>
        </p:txBody>
      </p:sp>
      <p:graphicFrame>
        <p:nvGraphicFramePr>
          <p:cNvPr id="28675" name="Content Placeholder 28674"/>
          <p:cNvGraphicFramePr>
            <a:graphicFrameLocks noGrp="1"/>
          </p:cNvGraphicFramePr>
          <p:nvPr>
            <p:ph idx="1"/>
          </p:nvPr>
        </p:nvGraphicFramePr>
        <p:xfrm>
          <a:off x="31115" y="1066800"/>
          <a:ext cx="9119870" cy="5730240"/>
        </p:xfrm>
        <a:graphic>
          <a:graphicData uri="http://schemas.openxmlformats.org/drawingml/2006/table">
            <a:tbl>
              <a:tblPr/>
              <a:tblGrid>
                <a:gridCol w="4760595">
                  <a:extLst>
                    <a:ext uri="{9D8B030D-6E8A-4147-A177-3AD203B41FA5}">
                      <a16:colId xmlns:a16="http://schemas.microsoft.com/office/drawing/2014/main" val="20000"/>
                    </a:ext>
                  </a:extLst>
                </a:gridCol>
                <a:gridCol w="4359275">
                  <a:extLst>
                    <a:ext uri="{9D8B030D-6E8A-4147-A177-3AD203B41FA5}">
                      <a16:colId xmlns:a16="http://schemas.microsoft.com/office/drawing/2014/main" val="20001"/>
                    </a:ext>
                  </a:extLst>
                </a:gridCol>
              </a:tblGrid>
              <a:tr h="50482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sz="2800" dirty="0">
                          <a:solidFill>
                            <a:schemeClr val="tx2"/>
                          </a:solidFill>
                          <a:latin typeface="Times New Roman" panose="02020603050405020304" pitchFamily="18" charset="0"/>
                          <a:cs typeface="Times New Roman" panose="02020603050405020304" pitchFamily="18" charset="0"/>
                        </a:rPr>
                        <a:t>Câu hỏi</a:t>
                      </a:r>
                      <a:endParaRPr lang="en-US" sz="28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sz="2400" dirty="0">
                          <a:solidFill>
                            <a:srgbClr val="000000"/>
                          </a:solidFill>
                          <a:latin typeface="Times New Roman" panose="02020603050405020304" pitchFamily="18" charset="0"/>
                          <a:cs typeface="Times New Roman" panose="02020603050405020304" pitchFamily="18" charset="0"/>
                        </a:rPr>
                        <a:t>Trả lời</a:t>
                      </a:r>
                      <a:endParaRPr lang="en-US" sz="2400" dirty="0">
                        <a:solidFill>
                          <a:srgbClr val="000000"/>
                        </a:solidFill>
                        <a:latin typeface="Times New Roman" panose="02020603050405020304" pitchFamily="18"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0"/>
                  </a:ext>
                </a:extLst>
              </a:tr>
              <a:tr h="262763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sz="2800" u="sng" dirty="0">
                          <a:solidFill>
                            <a:schemeClr val="tx2"/>
                          </a:solidFill>
                          <a:latin typeface="Times New Roman" panose="02020603050405020304" pitchFamily="18" charset="0"/>
                          <a:cs typeface="Times New Roman" panose="02020603050405020304" pitchFamily="18" charset="0"/>
                        </a:rPr>
                        <a:t>Câu 1.</a:t>
                      </a:r>
                      <a:r>
                        <a:rPr sz="2800" dirty="0">
                          <a:solidFill>
                            <a:schemeClr val="tx2"/>
                          </a:solidFill>
                          <a:latin typeface="Times New Roman" panose="02020603050405020304" pitchFamily="18" charset="0"/>
                          <a:cs typeface="Times New Roman" panose="02020603050405020304" pitchFamily="18" charset="0"/>
                        </a:rPr>
                        <a:t> </a:t>
                      </a:r>
                    </a:p>
                    <a:p>
                      <a:pPr lvl="0" algn="just" eaLnBrk="1" hangingPunct="1">
                        <a:lnSpc>
                          <a:spcPct val="115000"/>
                        </a:lnSpc>
                        <a:buNone/>
                      </a:pPr>
                      <a:r>
                        <a:rPr sz="2800" dirty="0">
                          <a:solidFill>
                            <a:schemeClr val="tx2"/>
                          </a:solidFill>
                          <a:latin typeface="Times New Roman" panose="02020603050405020304" pitchFamily="18" charset="0"/>
                          <a:cs typeface="Times New Roman" panose="02020603050405020304" pitchFamily="18" charset="0"/>
                        </a:rPr>
                        <a:t>Các hoạt động thường ng</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y của gia đình được thực hiện trong những khu vực n</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o của gia đình?</a:t>
                      </a:r>
                      <a:endParaRPr lang="en-US" sz="28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sz="2400" dirty="0">
                          <a:solidFill>
                            <a:srgbClr val="000000"/>
                          </a:solidFill>
                          <a:latin typeface="Times New Roman" panose="02020603050405020304" pitchFamily="18" charset="0"/>
                          <a:ea typeface="Times New Roman" panose="02020603050405020304" pitchFamily="18" charset="0"/>
                        </a:rPr>
                        <a:t>……………………………………………………………………………………………………………</a:t>
                      </a:r>
                      <a:r>
                        <a:rPr sz="2400" dirty="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1"/>
                  </a:ext>
                </a:extLst>
              </a:tr>
              <a:tr h="259778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sz="2800" u="sng" dirty="0">
                          <a:solidFill>
                            <a:schemeClr val="tx2"/>
                          </a:solidFill>
                          <a:latin typeface="Times New Roman" panose="02020603050405020304" pitchFamily="18" charset="0"/>
                          <a:cs typeface="Times New Roman" panose="02020603050405020304" pitchFamily="18" charset="0"/>
                        </a:rPr>
                        <a:t>Câu 2.</a:t>
                      </a:r>
                      <a:r>
                        <a:rPr sz="2800" dirty="0">
                          <a:solidFill>
                            <a:schemeClr val="tx2"/>
                          </a:solidFill>
                          <a:latin typeface="Times New Roman" panose="02020603050405020304" pitchFamily="18" charset="0"/>
                          <a:cs typeface="Times New Roman" panose="02020603050405020304" pitchFamily="18" charset="0"/>
                        </a:rPr>
                        <a:t> </a:t>
                      </a:r>
                    </a:p>
                    <a:p>
                      <a:pPr lvl="0" algn="just" eaLnBrk="1" hangingPunct="1">
                        <a:lnSpc>
                          <a:spcPct val="115000"/>
                        </a:lnSpc>
                        <a:buNone/>
                      </a:pPr>
                      <a:r>
                        <a:rPr sz="2800" dirty="0">
                          <a:solidFill>
                            <a:schemeClr val="tx2"/>
                          </a:solidFill>
                          <a:latin typeface="Times New Roman" panose="02020603050405020304" pitchFamily="18" charset="0"/>
                          <a:cs typeface="Times New Roman" panose="02020603050405020304" pitchFamily="18" charset="0"/>
                        </a:rPr>
                        <a:t>Góc học tập của em được đặt trong khu vực n</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o của ngôi nh</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sz="2400" dirty="0">
                          <a:solidFill>
                            <a:srgbClr val="000000"/>
                          </a:solidFill>
                          <a:latin typeface="Times New Roman" panose="02020603050405020304" pitchFamily="18" charset="0"/>
                          <a:ea typeface="Times New Roman" panose="02020603050405020304" pitchFamily="18" charset="0"/>
                        </a:rPr>
                        <a:t>……………………………………</a:t>
                      </a:r>
                      <a:endParaRPr sz="2400" dirty="0">
                        <a:solidFill>
                          <a:srgbClr val="000000"/>
                        </a:solidFill>
                        <a:latin typeface="Times New Roman" panose="02020603050405020304" pitchFamily="18" charset="0"/>
                        <a:cs typeface="Times New Roman" panose="02020603050405020304" pitchFamily="18" charset="0"/>
                      </a:endParaRPr>
                    </a:p>
                    <a:p>
                      <a:pPr lvl="0" algn="just" eaLnBrk="1" hangingPunct="1">
                        <a:lnSpc>
                          <a:spcPct val="115000"/>
                        </a:lnSpc>
                        <a:buNone/>
                      </a:pPr>
                      <a:r>
                        <a:rPr sz="2400" dirty="0">
                          <a:solidFill>
                            <a:srgbClr val="000000"/>
                          </a:solidFill>
                          <a:latin typeface="Times New Roman" panose="02020603050405020304" pitchFamily="18" charset="0"/>
                          <a:ea typeface="Times New Roman" panose="02020603050405020304" pitchFamily="18" charset="0"/>
                        </a:rPr>
                        <a:t>……………………………………</a:t>
                      </a:r>
                      <a:endParaRPr sz="2400" dirty="0">
                        <a:solidFill>
                          <a:srgbClr val="000000"/>
                        </a:solidFill>
                        <a:latin typeface="Times New Roman" panose="02020603050405020304" pitchFamily="18" charset="0"/>
                        <a:cs typeface="Times New Roman" panose="02020603050405020304" pitchFamily="18" charset="0"/>
                      </a:endParaRPr>
                    </a:p>
                    <a:p>
                      <a:pPr lvl="0" algn="just" eaLnBrk="1" hangingPunct="1">
                        <a:lnSpc>
                          <a:spcPct val="115000"/>
                        </a:lnSpc>
                        <a:buNone/>
                      </a:pPr>
                      <a:r>
                        <a:rPr sz="2400" dirty="0">
                          <a:solidFill>
                            <a:srgbClr val="000000"/>
                          </a:solidFill>
                          <a:latin typeface="Times New Roman" panose="02020603050405020304" pitchFamily="18" charset="0"/>
                          <a:ea typeface="Times New Roman" panose="02020603050405020304" pitchFamily="18" charset="0"/>
                        </a:rPr>
                        <a:t>……………………………………</a:t>
                      </a:r>
                      <a:endParaRPr lang="en-US" sz="2400" dirty="0">
                        <a:solidFill>
                          <a:srgbClr val="000000"/>
                        </a:solidFill>
                        <a:latin typeface="Times New Roman" panose="02020603050405020304" pitchFamily="18"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2"/>
                  </a:ext>
                </a:extLst>
              </a:tr>
            </a:tbl>
          </a:graphicData>
        </a:graphic>
      </p:graphicFrame>
    </p:spTree>
  </p:cSld>
  <p:clrMapOvr>
    <a:masterClrMapping/>
  </p:clrMapOvr>
  <p:transition>
    <p:split orient="vert"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6850" y="-104140"/>
            <a:ext cx="8019415" cy="927100"/>
          </a:xfrm>
        </p:spPr>
        <p:txBody>
          <a:bodyPr vert="horz" wrap="square" lIns="91440" tIns="45720" rIns="91440" bIns="45720" numCol="1" anchor="t" anchorCtr="0" compatLnSpc="1"/>
          <a:lstStyle/>
          <a:p>
            <a:pPr algn="ctr" eaLnBrk="1" hangingPunct="1"/>
            <a:br>
              <a:rPr lang="en-US" altLang="en-US" sz="3200" b="1" dirty="0"/>
            </a:br>
            <a:r>
              <a:rPr lang="en-US" altLang="en-US" sz="3200" dirty="0">
                <a:latin typeface="Times New Roman" panose="02020603050405020304" pitchFamily="18" charset="0"/>
                <a:cs typeface="Times New Roman" panose="02020603050405020304" pitchFamily="18" charset="0"/>
              </a:rPr>
              <a:t>Phiếu học tập số 3</a:t>
            </a:r>
            <a:br>
              <a:rPr lang="en-US" altLang="en-US" sz="3200" dirty="0">
                <a:latin typeface="Times New Roman" panose="02020603050405020304" pitchFamily="18" charset="0"/>
                <a:cs typeface="Times New Roman" panose="02020603050405020304" pitchFamily="18" charset="0"/>
              </a:rPr>
            </a:br>
            <a:endParaRPr lang="en-US" altLang="en-US" sz="3200" dirty="0">
              <a:latin typeface="Times New Roman" panose="02020603050405020304" pitchFamily="18" charset="0"/>
              <a:ea typeface="Times New Roman" panose="02020603050405020304" pitchFamily="18" charset="0"/>
            </a:endParaRPr>
          </a:p>
        </p:txBody>
      </p:sp>
      <p:graphicFrame>
        <p:nvGraphicFramePr>
          <p:cNvPr id="28675" name="Content Placeholder 28674"/>
          <p:cNvGraphicFramePr>
            <a:graphicFrameLocks noGrp="1"/>
          </p:cNvGraphicFramePr>
          <p:nvPr>
            <p:ph idx="1"/>
          </p:nvPr>
        </p:nvGraphicFramePr>
        <p:xfrm>
          <a:off x="43180" y="1066800"/>
          <a:ext cx="9100820" cy="5668645"/>
        </p:xfrm>
        <a:graphic>
          <a:graphicData uri="http://schemas.openxmlformats.org/drawingml/2006/table">
            <a:tbl>
              <a:tblPr/>
              <a:tblGrid>
                <a:gridCol w="4750435">
                  <a:extLst>
                    <a:ext uri="{9D8B030D-6E8A-4147-A177-3AD203B41FA5}">
                      <a16:colId xmlns:a16="http://schemas.microsoft.com/office/drawing/2014/main" val="20000"/>
                    </a:ext>
                  </a:extLst>
                </a:gridCol>
                <a:gridCol w="4350385">
                  <a:extLst>
                    <a:ext uri="{9D8B030D-6E8A-4147-A177-3AD203B41FA5}">
                      <a16:colId xmlns:a16="http://schemas.microsoft.com/office/drawing/2014/main" val="20001"/>
                    </a:ext>
                  </a:extLst>
                </a:gridCol>
              </a:tblGrid>
              <a:tr h="49593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sz="2800" dirty="0">
                          <a:solidFill>
                            <a:schemeClr val="tx2"/>
                          </a:solidFill>
                          <a:latin typeface="Times New Roman" panose="02020603050405020304" pitchFamily="18" charset="0"/>
                          <a:cs typeface="Times New Roman" panose="02020603050405020304" pitchFamily="18" charset="0"/>
                        </a:rPr>
                        <a:t>Câu hỏi</a:t>
                      </a:r>
                      <a:endParaRPr lang="en-US" sz="28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sz="2400" dirty="0">
                          <a:solidFill>
                            <a:schemeClr val="tx2"/>
                          </a:solidFill>
                          <a:latin typeface="Times New Roman" panose="02020603050405020304" pitchFamily="18" charset="0"/>
                          <a:cs typeface="Times New Roman" panose="02020603050405020304" pitchFamily="18" charset="0"/>
                        </a:rPr>
                        <a:t>Trả lời</a:t>
                      </a:r>
                      <a:endParaRPr lang="en-US" sz="24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0"/>
                  </a:ext>
                </a:extLst>
              </a:tr>
              <a:tr h="262191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sz="2800" u="sng" dirty="0">
                          <a:solidFill>
                            <a:schemeClr val="tx2"/>
                          </a:solidFill>
                          <a:latin typeface="Times New Roman" panose="02020603050405020304" pitchFamily="18" charset="0"/>
                          <a:cs typeface="Times New Roman" panose="02020603050405020304" pitchFamily="18" charset="0"/>
                        </a:rPr>
                        <a:t>Câu 1.</a:t>
                      </a:r>
                      <a:r>
                        <a:rPr sz="2800" dirty="0">
                          <a:solidFill>
                            <a:schemeClr val="tx2"/>
                          </a:solidFill>
                          <a:latin typeface="Times New Roman" panose="02020603050405020304" pitchFamily="18" charset="0"/>
                          <a:cs typeface="Times New Roman" panose="02020603050405020304" pitchFamily="18" charset="0"/>
                        </a:rPr>
                        <a:t> </a:t>
                      </a:r>
                    </a:p>
                    <a:p>
                      <a:pPr lvl="0" algn="just" eaLnBrk="1" hangingPunct="1">
                        <a:lnSpc>
                          <a:spcPct val="115000"/>
                        </a:lnSpc>
                        <a:buNone/>
                      </a:pPr>
                      <a:r>
                        <a:rPr sz="2800" dirty="0">
                          <a:solidFill>
                            <a:schemeClr val="tx2"/>
                          </a:solidFill>
                          <a:latin typeface="Times New Roman" panose="02020603050405020304" pitchFamily="18" charset="0"/>
                          <a:cs typeface="Times New Roman" panose="02020603050405020304" pitchFamily="18" charset="0"/>
                        </a:rPr>
                        <a:t>Các hoạt động thường ng</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y của gia đình được thực hiện trong những khu vực n</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o của gia đình?</a:t>
                      </a:r>
                      <a:endParaRPr lang="en-US" sz="28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endParaRPr lang="en-US" altLang="en-US" sz="2400" dirty="0">
                        <a:solidFill>
                          <a:srgbClr val="000000"/>
                        </a:solidFill>
                        <a:latin typeface="Times New Roman" panose="02020603050405020304" pitchFamily="18" charset="0"/>
                        <a:cs typeface="Times New Roman" panose="02020603050405020304" pitchFamily="18" charset="0"/>
                        <a:sym typeface="+mn-ea"/>
                      </a:endParaRPr>
                    </a:p>
                    <a:p>
                      <a:pPr lvl="0" algn="just" eaLnBrk="1" hangingPunct="1">
                        <a:lnSpc>
                          <a:spcPct val="115000"/>
                        </a:lnSpc>
                        <a:buNone/>
                      </a:pPr>
                      <a:r>
                        <a:rPr lang="en-US" altLang="en-US" sz="2800" dirty="0">
                          <a:solidFill>
                            <a:srgbClr val="000000"/>
                          </a:solidFill>
                          <a:latin typeface="Times New Roman" panose="02020603050405020304" pitchFamily="18" charset="0"/>
                          <a:cs typeface="Times New Roman" panose="02020603050405020304" pitchFamily="18" charset="0"/>
                          <a:sym typeface="+mn-ea"/>
                        </a:rPr>
                        <a:t>Ngủ trong phòng ngủ, xem ti vi ở phòng khách</a:t>
                      </a:r>
                      <a:r>
                        <a:rPr lang="en-US" altLang="en-US" sz="2800" dirty="0">
                          <a:solidFill>
                            <a:srgbClr val="000000"/>
                          </a:solidFill>
                          <a:latin typeface="Times New Roman" panose="02020603050405020304" pitchFamily="18" charset="0"/>
                          <a:ea typeface="Times New Roman" panose="02020603050405020304" pitchFamily="18" charset="0"/>
                          <a:sym typeface="+mn-ea"/>
                        </a:rPr>
                        <a:t>…</a:t>
                      </a:r>
                      <a:endParaRPr lang="en-US" altLang="en-US" sz="2800" dirty="0">
                        <a:solidFill>
                          <a:srgbClr val="000000"/>
                        </a:solidFill>
                        <a:latin typeface="Times New Roman" panose="02020603050405020304" pitchFamily="18" charset="0"/>
                        <a:ea typeface="SimSun" panose="02010600030101010101" pitchFamily="2" charset="-122"/>
                      </a:endParaRPr>
                    </a:p>
                    <a:p>
                      <a:pPr lvl="0" algn="just" eaLnBrk="1" hangingPunct="1">
                        <a:lnSpc>
                          <a:spcPct val="115000"/>
                        </a:lnSpc>
                        <a:buNone/>
                      </a:pPr>
                      <a:r>
                        <a:rPr lang="en-US" altLang="en-US" sz="2800" dirty="0">
                          <a:solidFill>
                            <a:srgbClr val="000000"/>
                          </a:solidFill>
                          <a:latin typeface="Times New Roman" panose="02020603050405020304" pitchFamily="18" charset="0"/>
                          <a:cs typeface="Times New Roman" panose="02020603050405020304" pitchFamily="18" charset="0"/>
                          <a:sym typeface="+mn-ea"/>
                        </a:rPr>
                        <a:t>- Nấu ăn trong bếp, tắm giặt trong phòng tắm,</a:t>
                      </a:r>
                      <a:r>
                        <a:rPr lang="en-US" altLang="en-US" sz="2800" dirty="0">
                          <a:solidFill>
                            <a:srgbClr val="000000"/>
                          </a:solidFill>
                          <a:latin typeface="Times New Roman" panose="02020603050405020304" pitchFamily="18" charset="0"/>
                          <a:ea typeface="Times New Roman" panose="02020603050405020304" pitchFamily="18" charset="0"/>
                          <a:sym typeface="+mn-ea"/>
                        </a:rPr>
                        <a:t>…</a:t>
                      </a:r>
                      <a:endParaRPr lang="en-US" altLang="en-US" sz="2800" dirty="0">
                        <a:solidFill>
                          <a:srgbClr val="000000"/>
                        </a:solidFill>
                        <a:latin typeface="Times New Roman" panose="02020603050405020304" pitchFamily="18"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1"/>
                  </a:ext>
                </a:extLst>
              </a:tr>
              <a:tr h="255079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sz="2800" u="sng" dirty="0">
                          <a:solidFill>
                            <a:schemeClr val="tx2"/>
                          </a:solidFill>
                          <a:latin typeface="Times New Roman" panose="02020603050405020304" pitchFamily="18" charset="0"/>
                          <a:cs typeface="Times New Roman" panose="02020603050405020304" pitchFamily="18" charset="0"/>
                        </a:rPr>
                        <a:t>Câu 2.</a:t>
                      </a:r>
                      <a:r>
                        <a:rPr sz="2800" dirty="0">
                          <a:solidFill>
                            <a:schemeClr val="tx2"/>
                          </a:solidFill>
                          <a:latin typeface="Times New Roman" panose="02020603050405020304" pitchFamily="18" charset="0"/>
                          <a:cs typeface="Times New Roman" panose="02020603050405020304" pitchFamily="18" charset="0"/>
                        </a:rPr>
                        <a:t> </a:t>
                      </a:r>
                    </a:p>
                    <a:p>
                      <a:pPr lvl="0" algn="just" eaLnBrk="1" hangingPunct="1">
                        <a:lnSpc>
                          <a:spcPct val="115000"/>
                        </a:lnSpc>
                        <a:buNone/>
                      </a:pPr>
                      <a:r>
                        <a:rPr sz="2800" dirty="0">
                          <a:solidFill>
                            <a:schemeClr val="tx2"/>
                          </a:solidFill>
                          <a:latin typeface="Times New Roman" panose="02020603050405020304" pitchFamily="18" charset="0"/>
                          <a:cs typeface="Times New Roman" panose="02020603050405020304" pitchFamily="18" charset="0"/>
                        </a:rPr>
                        <a:t>Góc học tập của em được đặt trong khu vực n</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o của ngôi nh</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sz="2400" dirty="0">
                          <a:solidFill>
                            <a:srgbClr val="000000"/>
                          </a:solidFill>
                          <a:latin typeface="Times New Roman" panose="02020603050405020304" pitchFamily="18" charset="0"/>
                          <a:ea typeface="Times New Roman" panose="02020603050405020304" pitchFamily="18" charset="0"/>
                        </a:rPr>
                        <a:t>……………………………………</a:t>
                      </a:r>
                      <a:endParaRPr sz="2400" dirty="0">
                        <a:solidFill>
                          <a:srgbClr val="000000"/>
                        </a:solidFill>
                        <a:latin typeface="Times New Roman" panose="02020603050405020304" pitchFamily="18" charset="0"/>
                        <a:cs typeface="Times New Roman" panose="02020603050405020304" pitchFamily="18" charset="0"/>
                      </a:endParaRPr>
                    </a:p>
                    <a:p>
                      <a:pPr lvl="0" algn="just" eaLnBrk="1" hangingPunct="1">
                        <a:lnSpc>
                          <a:spcPct val="115000"/>
                        </a:lnSpc>
                        <a:buNone/>
                      </a:pPr>
                      <a:r>
                        <a:rPr sz="2400" dirty="0">
                          <a:solidFill>
                            <a:srgbClr val="000000"/>
                          </a:solidFill>
                          <a:latin typeface="Times New Roman" panose="02020603050405020304" pitchFamily="18" charset="0"/>
                          <a:ea typeface="Times New Roman" panose="02020603050405020304" pitchFamily="18" charset="0"/>
                        </a:rPr>
                        <a:t>……………………………………</a:t>
                      </a:r>
                      <a:endParaRPr sz="2400" dirty="0">
                        <a:solidFill>
                          <a:srgbClr val="000000"/>
                        </a:solidFill>
                        <a:latin typeface="Times New Roman" panose="02020603050405020304" pitchFamily="18" charset="0"/>
                        <a:cs typeface="Times New Roman" panose="02020603050405020304" pitchFamily="18" charset="0"/>
                      </a:endParaRPr>
                    </a:p>
                    <a:p>
                      <a:pPr lvl="0" algn="just" eaLnBrk="1" hangingPunct="1">
                        <a:lnSpc>
                          <a:spcPct val="115000"/>
                        </a:lnSpc>
                        <a:buNone/>
                      </a:pPr>
                      <a:r>
                        <a:rPr sz="2400" dirty="0">
                          <a:solidFill>
                            <a:srgbClr val="000000"/>
                          </a:solidFill>
                          <a:latin typeface="Times New Roman" panose="02020603050405020304" pitchFamily="18" charset="0"/>
                          <a:ea typeface="Times New Roman" panose="02020603050405020304" pitchFamily="18" charset="0"/>
                        </a:rPr>
                        <a:t>……………………………………</a:t>
                      </a:r>
                      <a:endParaRPr lang="en-US" sz="2400" dirty="0">
                        <a:solidFill>
                          <a:srgbClr val="000000"/>
                        </a:solidFill>
                        <a:latin typeface="Times New Roman" panose="02020603050405020304" pitchFamily="18"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2"/>
                  </a:ext>
                </a:extLst>
              </a:tr>
            </a:tbl>
          </a:graphicData>
        </a:graphic>
      </p:graphicFrame>
    </p:spTree>
  </p:cSld>
  <p:clrMapOvr>
    <a:masterClrMapping/>
  </p:clrMapOvr>
  <p:transition>
    <p:split orient="vert"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76200"/>
            <a:ext cx="7886700" cy="533400"/>
          </a:xfrm>
        </p:spPr>
        <p:txBody>
          <a:bodyPr vert="horz" wrap="square" lIns="91440" tIns="45720" rIns="91440" bIns="45720" numCol="1" anchor="t" anchorCtr="0" compatLnSpc="1"/>
          <a:lstStyle/>
          <a:p>
            <a:pPr algn="ctr" eaLnBrk="1" hangingPunct="1"/>
            <a:br>
              <a:rPr lang="en-US" altLang="en-US" sz="2900" b="1" dirty="0"/>
            </a:br>
            <a:r>
              <a:rPr lang="en-US" altLang="en-US" dirty="0">
                <a:latin typeface="Times New Roman" panose="02020603050405020304" pitchFamily="18" charset="0"/>
                <a:cs typeface="Times New Roman" panose="02020603050405020304" pitchFamily="18" charset="0"/>
              </a:rPr>
              <a:t>Phiếu học tập số 3</a:t>
            </a:r>
            <a:br>
              <a:rPr lang="en-US" altLang="en-US" dirty="0">
                <a:latin typeface="Times New Roman" panose="02020603050405020304" pitchFamily="18" charset="0"/>
                <a:cs typeface="Times New Roman" panose="02020603050405020304" pitchFamily="18" charset="0"/>
              </a:rPr>
            </a:br>
            <a:endParaRPr lang="en-US" altLang="en-US" dirty="0">
              <a:latin typeface="Times New Roman" panose="02020603050405020304" pitchFamily="18" charset="0"/>
              <a:ea typeface="Times New Roman" panose="02020603050405020304" pitchFamily="18" charset="0"/>
            </a:endParaRPr>
          </a:p>
        </p:txBody>
      </p:sp>
      <p:graphicFrame>
        <p:nvGraphicFramePr>
          <p:cNvPr id="28675" name="Content Placeholder 28674"/>
          <p:cNvGraphicFramePr>
            <a:graphicFrameLocks noGrp="1"/>
          </p:cNvGraphicFramePr>
          <p:nvPr>
            <p:ph idx="1"/>
          </p:nvPr>
        </p:nvGraphicFramePr>
        <p:xfrm>
          <a:off x="-635" y="1066800"/>
          <a:ext cx="9137650" cy="5586730"/>
        </p:xfrm>
        <a:graphic>
          <a:graphicData uri="http://schemas.openxmlformats.org/drawingml/2006/table">
            <a:tbl>
              <a:tblPr/>
              <a:tblGrid>
                <a:gridCol w="4770120">
                  <a:extLst>
                    <a:ext uri="{9D8B030D-6E8A-4147-A177-3AD203B41FA5}">
                      <a16:colId xmlns:a16="http://schemas.microsoft.com/office/drawing/2014/main" val="20000"/>
                    </a:ext>
                  </a:extLst>
                </a:gridCol>
                <a:gridCol w="4367530">
                  <a:extLst>
                    <a:ext uri="{9D8B030D-6E8A-4147-A177-3AD203B41FA5}">
                      <a16:colId xmlns:a16="http://schemas.microsoft.com/office/drawing/2014/main" val="20001"/>
                    </a:ext>
                  </a:extLst>
                </a:gridCol>
              </a:tblGrid>
              <a:tr h="50736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sz="2800" dirty="0">
                          <a:solidFill>
                            <a:schemeClr val="tx2"/>
                          </a:solidFill>
                          <a:latin typeface="Times New Roman" panose="02020603050405020304" pitchFamily="18" charset="0"/>
                          <a:cs typeface="Times New Roman" panose="02020603050405020304" pitchFamily="18" charset="0"/>
                        </a:rPr>
                        <a:t>Câu hỏi</a:t>
                      </a:r>
                      <a:endParaRPr lang="en-US" sz="28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sz="2400" dirty="0">
                          <a:solidFill>
                            <a:srgbClr val="000000"/>
                          </a:solidFill>
                          <a:latin typeface="Times New Roman" panose="02020603050405020304" pitchFamily="18" charset="0"/>
                          <a:cs typeface="Times New Roman" panose="02020603050405020304" pitchFamily="18" charset="0"/>
                        </a:rPr>
                        <a:t>Trả lời</a:t>
                      </a:r>
                      <a:endParaRPr lang="en-US" sz="2400" dirty="0">
                        <a:solidFill>
                          <a:srgbClr val="000000"/>
                        </a:solidFill>
                        <a:latin typeface="Times New Roman" panose="02020603050405020304" pitchFamily="18"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0"/>
                  </a:ext>
                </a:extLst>
              </a:tr>
              <a:tr h="271335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sz="2800" u="sng" dirty="0">
                          <a:solidFill>
                            <a:schemeClr val="tx2"/>
                          </a:solidFill>
                          <a:latin typeface="Times New Roman" panose="02020603050405020304" pitchFamily="18" charset="0"/>
                          <a:cs typeface="Times New Roman" panose="02020603050405020304" pitchFamily="18" charset="0"/>
                        </a:rPr>
                        <a:t>Câu 1.</a:t>
                      </a:r>
                      <a:r>
                        <a:rPr sz="2800" dirty="0">
                          <a:solidFill>
                            <a:schemeClr val="tx2"/>
                          </a:solidFill>
                          <a:latin typeface="Times New Roman" panose="02020603050405020304" pitchFamily="18" charset="0"/>
                          <a:cs typeface="Times New Roman" panose="02020603050405020304" pitchFamily="18" charset="0"/>
                        </a:rPr>
                        <a:t> </a:t>
                      </a:r>
                    </a:p>
                    <a:p>
                      <a:pPr lvl="0" algn="just" eaLnBrk="1" hangingPunct="1">
                        <a:lnSpc>
                          <a:spcPct val="115000"/>
                        </a:lnSpc>
                        <a:buNone/>
                      </a:pPr>
                      <a:r>
                        <a:rPr sz="2800" dirty="0">
                          <a:solidFill>
                            <a:schemeClr val="tx2"/>
                          </a:solidFill>
                          <a:latin typeface="Times New Roman" panose="02020603050405020304" pitchFamily="18" charset="0"/>
                          <a:cs typeface="Times New Roman" panose="02020603050405020304" pitchFamily="18" charset="0"/>
                        </a:rPr>
                        <a:t>Các hoạt động thường ng</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y của gia đình được thực hiện trong những khu vực n</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o của gia đình?</a:t>
                      </a:r>
                      <a:endParaRPr lang="en-US" sz="28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endParaRPr lang="en-US" altLang="en-US" sz="2400" dirty="0">
                        <a:solidFill>
                          <a:srgbClr val="000000"/>
                        </a:solidFill>
                        <a:latin typeface="Times New Roman" panose="02020603050405020304" pitchFamily="18" charset="0"/>
                        <a:cs typeface="Times New Roman" panose="02020603050405020304" pitchFamily="18" charset="0"/>
                        <a:sym typeface="+mn-ea"/>
                      </a:endParaRPr>
                    </a:p>
                    <a:p>
                      <a:pPr lvl="0" algn="just"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sym typeface="+mn-ea"/>
                        </a:rPr>
                        <a:t>-</a:t>
                      </a:r>
                      <a:r>
                        <a:rPr lang="en-US" altLang="en-US" sz="2800" dirty="0">
                          <a:solidFill>
                            <a:srgbClr val="000000"/>
                          </a:solidFill>
                          <a:latin typeface="Times New Roman" panose="02020603050405020304" pitchFamily="18" charset="0"/>
                          <a:cs typeface="Times New Roman" panose="02020603050405020304" pitchFamily="18" charset="0"/>
                          <a:sym typeface="+mn-ea"/>
                        </a:rPr>
                        <a:t> Ngủ trong phòng ngủ, xem ti vi ở phòng khách</a:t>
                      </a:r>
                      <a:r>
                        <a:rPr lang="en-US" altLang="en-US" sz="2800" dirty="0">
                          <a:solidFill>
                            <a:srgbClr val="000000"/>
                          </a:solidFill>
                          <a:latin typeface="Times New Roman" panose="02020603050405020304" pitchFamily="18" charset="0"/>
                          <a:ea typeface="Times New Roman" panose="02020603050405020304" pitchFamily="18" charset="0"/>
                          <a:sym typeface="+mn-ea"/>
                        </a:rPr>
                        <a:t>…</a:t>
                      </a:r>
                      <a:endParaRPr lang="en-US" altLang="en-US" sz="2400" dirty="0">
                        <a:solidFill>
                          <a:srgbClr val="000000"/>
                        </a:solidFill>
                        <a:latin typeface="Times New Roman" panose="02020603050405020304" pitchFamily="18" charset="0"/>
                        <a:ea typeface="SimSun" panose="02010600030101010101" pitchFamily="2" charset="-122"/>
                      </a:endParaRPr>
                    </a:p>
                    <a:p>
                      <a:pPr lvl="0" algn="just"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sym typeface="+mn-ea"/>
                        </a:rPr>
                        <a:t> </a:t>
                      </a:r>
                      <a:r>
                        <a:rPr lang="en-US" altLang="en-US" sz="2800" dirty="0">
                          <a:solidFill>
                            <a:srgbClr val="000000"/>
                          </a:solidFill>
                          <a:latin typeface="Times New Roman" panose="02020603050405020304" pitchFamily="18" charset="0"/>
                          <a:cs typeface="Times New Roman" panose="02020603050405020304" pitchFamily="18" charset="0"/>
                          <a:sym typeface="+mn-ea"/>
                        </a:rPr>
                        <a:t>- Nấu ăn trong bếp, tắm giặt trong phòng tắm,</a:t>
                      </a:r>
                      <a:r>
                        <a:rPr lang="en-US" altLang="en-US" sz="2800" dirty="0">
                          <a:solidFill>
                            <a:srgbClr val="000000"/>
                          </a:solidFill>
                          <a:latin typeface="Times New Roman" panose="02020603050405020304" pitchFamily="18" charset="0"/>
                          <a:ea typeface="Times New Roman" panose="02020603050405020304" pitchFamily="18" charset="0"/>
                          <a:sym typeface="+mn-ea"/>
                        </a:rPr>
                        <a:t>…</a:t>
                      </a:r>
                      <a:endParaRPr lang="en-US" altLang="en-US" sz="2800" dirty="0">
                        <a:solidFill>
                          <a:srgbClr val="000000"/>
                        </a:solidFill>
                        <a:latin typeface="Times New Roman" panose="02020603050405020304" pitchFamily="18" charset="0"/>
                        <a:ea typeface="SimSun" panose="02010600030101010101" pitchFamily="2" charset="-122"/>
                        <a:sym typeface="+mn-ea"/>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1"/>
                  </a:ext>
                </a:extLst>
              </a:tr>
              <a:tr h="236601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sz="2800" u="sng" dirty="0">
                          <a:solidFill>
                            <a:schemeClr val="tx2"/>
                          </a:solidFill>
                          <a:latin typeface="Times New Roman" panose="02020603050405020304" pitchFamily="18" charset="0"/>
                          <a:cs typeface="Times New Roman" panose="02020603050405020304" pitchFamily="18" charset="0"/>
                        </a:rPr>
                        <a:t>Câu 2.</a:t>
                      </a:r>
                      <a:r>
                        <a:rPr sz="2800" dirty="0">
                          <a:solidFill>
                            <a:schemeClr val="tx2"/>
                          </a:solidFill>
                          <a:latin typeface="Times New Roman" panose="02020603050405020304" pitchFamily="18" charset="0"/>
                          <a:cs typeface="Times New Roman" panose="02020603050405020304" pitchFamily="18" charset="0"/>
                        </a:rPr>
                        <a:t> </a:t>
                      </a:r>
                    </a:p>
                    <a:p>
                      <a:pPr lvl="0" algn="just" eaLnBrk="1" hangingPunct="1">
                        <a:lnSpc>
                          <a:spcPct val="115000"/>
                        </a:lnSpc>
                        <a:buNone/>
                      </a:pPr>
                      <a:r>
                        <a:rPr sz="2800" dirty="0">
                          <a:solidFill>
                            <a:schemeClr val="tx2"/>
                          </a:solidFill>
                          <a:latin typeface="Times New Roman" panose="02020603050405020304" pitchFamily="18" charset="0"/>
                          <a:cs typeface="Times New Roman" panose="02020603050405020304" pitchFamily="18" charset="0"/>
                        </a:rPr>
                        <a:t>Góc học tập của em được đặt trong khu vực n</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o của ngôi nh</a:t>
                      </a:r>
                      <a:r>
                        <a:rPr sz="2800" dirty="0">
                          <a:solidFill>
                            <a:schemeClr val="tx2"/>
                          </a:solidFill>
                          <a:latin typeface="Times New Roman" panose="02020603050405020304" pitchFamily="18" charset="0"/>
                          <a:ea typeface="Times New Roman" panose="02020603050405020304" pitchFamily="18" charset="0"/>
                        </a:rPr>
                        <a:t>à</a:t>
                      </a:r>
                      <a:r>
                        <a:rPr sz="2800" dirty="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endParaRPr lang="en-US" altLang="en-US" sz="2400" dirty="0">
                        <a:solidFill>
                          <a:srgbClr val="000000"/>
                        </a:solidFill>
                        <a:latin typeface="Times New Roman" panose="02020603050405020304" pitchFamily="18" charset="0"/>
                        <a:cs typeface="Times New Roman" panose="02020603050405020304" pitchFamily="18" charset="0"/>
                        <a:sym typeface="+mn-ea"/>
                      </a:endParaRPr>
                    </a:p>
                    <a:p>
                      <a:pPr lvl="0" algn="just"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sym typeface="+mn-ea"/>
                        </a:rPr>
                        <a:t>- </a:t>
                      </a:r>
                      <a:r>
                        <a:rPr lang="en-US" altLang="en-US" sz="2800" dirty="0">
                          <a:solidFill>
                            <a:srgbClr val="000000"/>
                          </a:solidFill>
                          <a:latin typeface="Times New Roman" panose="02020603050405020304" pitchFamily="18" charset="0"/>
                          <a:cs typeface="Times New Roman" panose="02020603050405020304" pitchFamily="18" charset="0"/>
                          <a:sym typeface="+mn-ea"/>
                        </a:rPr>
                        <a:t>Góc học tập của em được đặt trong phòng ngủ của em.</a:t>
                      </a:r>
                      <a:endParaRPr lang="en-US" sz="2800" dirty="0">
                        <a:solidFill>
                          <a:srgbClr val="000000"/>
                        </a:solidFill>
                        <a:latin typeface="Times New Roman" panose="02020603050405020304" pitchFamily="18"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2"/>
                  </a:ext>
                </a:extLst>
              </a:tr>
            </a:tbl>
          </a:graphicData>
        </a:graphic>
      </p:graphicFrame>
    </p:spTree>
  </p:cSld>
  <p:clrMapOvr>
    <a:masterClrMapping/>
  </p:clrMapOvr>
  <p:transition>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Google Shape;1175;p37"/>
          <p:cNvSpPr>
            <a:spLocks noGrp="1"/>
          </p:cNvSpPr>
          <p:nvPr>
            <p:ph type="title"/>
          </p:nvPr>
        </p:nvSpPr>
        <p:spPr>
          <a:xfrm>
            <a:off x="2073275" y="3657600"/>
            <a:ext cx="4997450" cy="842963"/>
          </a:xfrm>
        </p:spPr>
        <p:txBody>
          <a:bodyPr vert="horz" wrap="square" lIns="91425" tIns="91425" rIns="91425" bIns="91425" anchor="ctr" anchorCtr="0"/>
          <a:lstStyle/>
          <a:p>
            <a:pPr defTabSz="457200">
              <a:spcBef>
                <a:spcPct val="0"/>
              </a:spcBef>
              <a:spcAft>
                <a:spcPct val="0"/>
              </a:spcAft>
            </a:pPr>
            <a:br>
              <a:rPr lang="vi-VN" altLang="en-US" kern="1200" dirty="0">
                <a:latin typeface="Tahoma" panose="020B0604030504040204" pitchFamily="34" charset="0"/>
                <a:ea typeface="+mj-ea"/>
                <a:cs typeface="+mj-cs"/>
              </a:rPr>
            </a:br>
            <a:endParaRPr lang="en-US" altLang="en-US" kern="1200" dirty="0">
              <a:latin typeface="+mj-lt"/>
              <a:ea typeface="+mj-ea"/>
              <a:cs typeface="+mj-cs"/>
            </a:endParaRPr>
          </a:p>
        </p:txBody>
      </p:sp>
      <p:sp>
        <p:nvSpPr>
          <p:cNvPr id="9219" name="Google Shape;1177;p37"/>
          <p:cNvSpPr>
            <a:spLocks noGrp="1"/>
          </p:cNvSpPr>
          <p:nvPr>
            <p:ph type="title" idx="2"/>
          </p:nvPr>
        </p:nvSpPr>
        <p:spPr>
          <a:xfrm>
            <a:off x="-43180" y="227965"/>
            <a:ext cx="9187180" cy="5615940"/>
          </a:xfrm>
        </p:spPr>
        <p:txBody>
          <a:bodyPr vert="horz" wrap="square" lIns="91425" tIns="91425" rIns="91425" bIns="91425" anchor="ctr" anchorCtr="0"/>
          <a:lstStyle/>
          <a:p>
            <a:pPr defTabSz="457200">
              <a:spcBef>
                <a:spcPct val="0"/>
              </a:spcBef>
              <a:spcAft>
                <a:spcPct val="0"/>
              </a:spcAft>
            </a:pPr>
            <a:r>
              <a:rPr lang="vi-VN" altLang="en-US" sz="4400" b="1" kern="1200" dirty="0">
                <a:solidFill>
                  <a:srgbClr val="FF0000"/>
                </a:solidFill>
                <a:latin typeface="Times New Roman" panose="02020603050405020304" pitchFamily="18" charset="0"/>
                <a:ea typeface="+mj-ea"/>
                <a:cs typeface="Times New Roman" panose="02020603050405020304" pitchFamily="18" charset="0"/>
              </a:rPr>
              <a:t>CHƯƠNG I:</a:t>
            </a:r>
            <a:r>
              <a:rPr lang="vi-VN" altLang="en-US" sz="4400" b="1" kern="1200" dirty="0">
                <a:solidFill>
                  <a:srgbClr val="0000FF"/>
                </a:solidFill>
                <a:latin typeface="Times New Roman" panose="02020603050405020304" pitchFamily="18" charset="0"/>
                <a:ea typeface="+mj-ea"/>
                <a:cs typeface="Times New Roman" panose="02020603050405020304" pitchFamily="18" charset="0"/>
              </a:rPr>
              <a:t> </a:t>
            </a:r>
            <a:r>
              <a:rPr lang="vi-VN" altLang="en-US" sz="4400" b="1" kern="1200" dirty="0">
                <a:solidFill>
                  <a:srgbClr val="FF0000"/>
                </a:solidFill>
                <a:latin typeface="Times New Roman" panose="02020603050405020304" pitchFamily="18" charset="0"/>
                <a:ea typeface="+mj-ea"/>
                <a:cs typeface="Times New Roman" panose="02020603050405020304" pitchFamily="18" charset="0"/>
              </a:rPr>
              <a:t>NHÀ Ở</a:t>
            </a:r>
            <a:br>
              <a:rPr lang="en-US" altLang="en-US" sz="4400" b="1" kern="1200" dirty="0">
                <a:latin typeface="Times New Roman" panose="02020603050405020304" pitchFamily="18" charset="0"/>
                <a:ea typeface="+mj-ea"/>
                <a:cs typeface="Times New Roman" panose="02020603050405020304" pitchFamily="18" charset="0"/>
              </a:rPr>
            </a:br>
            <a:r>
              <a:rPr lang="en-US" altLang="vi-VN" sz="3200" b="1" kern="1200" dirty="0">
                <a:solidFill>
                  <a:srgbClr val="0000FF"/>
                </a:solidFill>
                <a:latin typeface="Times New Roman" panose="02020603050405020304" pitchFamily="18" charset="0"/>
                <a:ea typeface="+mj-ea"/>
                <a:cs typeface="Times New Roman" panose="02020603050405020304" pitchFamily="18" charset="0"/>
              </a:rPr>
              <a:t>TIẾT 1-</a:t>
            </a:r>
            <a:r>
              <a:rPr lang="vi-VN" altLang="en-US" sz="3200" b="1" kern="1200" dirty="0">
                <a:solidFill>
                  <a:srgbClr val="0000FF"/>
                </a:solidFill>
                <a:latin typeface="Times New Roman" panose="02020603050405020304" pitchFamily="18" charset="0"/>
                <a:ea typeface="+mj-ea"/>
                <a:cs typeface="Times New Roman" panose="02020603050405020304" pitchFamily="18" charset="0"/>
              </a:rPr>
              <a:t>BÀI 1:</a:t>
            </a:r>
            <a:r>
              <a:rPr lang="vi-VN" altLang="en-US" sz="3200" b="1" kern="1200" dirty="0">
                <a:latin typeface="Times New Roman" panose="02020603050405020304" pitchFamily="18" charset="0"/>
                <a:ea typeface="+mj-ea"/>
                <a:cs typeface="Times New Roman" panose="02020603050405020304" pitchFamily="18" charset="0"/>
              </a:rPr>
              <a:t> </a:t>
            </a:r>
            <a:r>
              <a:rPr lang="vi-VN" altLang="en-US" sz="3200" b="1" kern="1200" dirty="0">
                <a:solidFill>
                  <a:srgbClr val="0000FF"/>
                </a:solidFill>
                <a:latin typeface="Times New Roman" panose="02020603050405020304" pitchFamily="18" charset="0"/>
                <a:ea typeface="+mj-ea"/>
                <a:cs typeface="Times New Roman" panose="02020603050405020304" pitchFamily="18" charset="0"/>
              </a:rPr>
              <a:t>NHÀ Ở ĐỐI VỚI CON NGƯỜ</a:t>
            </a:r>
            <a:r>
              <a:rPr lang="en-US" altLang="en-US" sz="3200" b="1" kern="1200" dirty="0">
                <a:solidFill>
                  <a:srgbClr val="0000FF"/>
                </a:solidFill>
                <a:latin typeface="Times New Roman" panose="02020603050405020304" pitchFamily="18" charset="0"/>
                <a:ea typeface="+mj-ea"/>
                <a:cs typeface="Times New Roman" panose="02020603050405020304" pitchFamily="18" charset="0"/>
              </a:rPr>
              <a:t>I</a:t>
            </a:r>
            <a:br>
              <a:rPr lang="vi-VN" altLang="en-US" sz="3200" b="1" kern="1200" dirty="0">
                <a:solidFill>
                  <a:srgbClr val="0000FF"/>
                </a:solidFill>
                <a:latin typeface="Times New Roman" panose="02020603050405020304" pitchFamily="18" charset="0"/>
                <a:ea typeface="+mj-ea"/>
                <a:cs typeface="Times New Roman" panose="02020603050405020304" pitchFamily="18" charset="0"/>
              </a:rPr>
            </a:br>
            <a:endParaRPr lang="en-US" altLang="en-US" sz="3200" b="1" kern="1200" dirty="0">
              <a:solidFill>
                <a:srgbClr val="0000FF"/>
              </a:solidFill>
              <a:latin typeface="Times New Roman" panose="02020603050405020304" pitchFamily="18" charset="0"/>
              <a:ea typeface="Times New Roman" panose="02020603050405020304" pitchFamily="18" charset="0"/>
              <a:cs typeface="+mj-cs"/>
            </a:endParaRPr>
          </a:p>
        </p:txBody>
      </p:sp>
    </p:spTree>
  </p:cSld>
  <p:clrMapOvr>
    <a:masterClrMapping/>
  </p:clrMapOvr>
  <p:transition>
    <p:split orient="vert"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Shape 205"/>
          <p:cNvPicPr>
            <a:picLocks noGrp="1"/>
          </p:cNvPicPr>
          <p:nvPr>
            <p:ph idx="1"/>
          </p:nvPr>
        </p:nvPicPr>
        <p:blipFill>
          <a:blip r:embed="rId2"/>
          <a:srcRect/>
          <a:stretch>
            <a:fillRect/>
          </a:stretch>
        </p:blipFill>
        <p:spPr>
          <a:xfrm>
            <a:off x="-635" y="-17145"/>
            <a:ext cx="9144635" cy="5624830"/>
          </a:xfrm>
        </p:spPr>
      </p:pic>
      <p:sp>
        <p:nvSpPr>
          <p:cNvPr id="29699" name="TextBox 4"/>
          <p:cNvSpPr txBox="1"/>
          <p:nvPr/>
        </p:nvSpPr>
        <p:spPr>
          <a:xfrm>
            <a:off x="-635" y="5791200"/>
            <a:ext cx="9144635" cy="1076325"/>
          </a:xfrm>
          <a:prstGeom prst="rect">
            <a:avLst/>
          </a:prstGeom>
          <a:noFill/>
          <a:ln w="9525">
            <a:noFill/>
          </a:ln>
        </p:spPr>
        <p:txBody>
          <a:bodyPr wrap="square">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r>
              <a:rPr lang="vi-VN" altLang="en-US" sz="3200" b="1" i="1" dirty="0">
                <a:solidFill>
                  <a:schemeClr val="tx1"/>
                </a:solidFill>
                <a:latin typeface="Times New Roman" panose="02020603050405020304" pitchFamily="18" charset="0"/>
                <a:cs typeface="Times New Roman" panose="02020603050405020304" pitchFamily="18" charset="0"/>
              </a:rPr>
              <a:t>Hình 1.4. </a:t>
            </a:r>
            <a:r>
              <a:rPr lang="vi-VN" altLang="en-US" sz="3200" i="1" dirty="0">
                <a:solidFill>
                  <a:schemeClr val="tx1"/>
                </a:solidFill>
                <a:latin typeface="Times New Roman" panose="02020603050405020304" pitchFamily="18" charset="0"/>
                <a:cs typeface="Times New Roman" panose="02020603050405020304" pitchFamily="18" charset="0"/>
              </a:rPr>
              <a:t>Một số khu vực chính </a:t>
            </a:r>
            <a:r>
              <a:rPr lang="en-US" altLang="en-US" sz="3200" i="1" dirty="0">
                <a:solidFill>
                  <a:schemeClr val="tx1"/>
                </a:solidFill>
                <a:latin typeface="Times New Roman" panose="02020603050405020304" pitchFamily="18" charset="0"/>
                <a:cs typeface="Times New Roman" panose="02020603050405020304" pitchFamily="18" charset="0"/>
              </a:rPr>
              <a:t>trong</a:t>
            </a:r>
            <a:r>
              <a:rPr lang="vi-VN" altLang="en-US" sz="3200" i="1" dirty="0">
                <a:solidFill>
                  <a:schemeClr val="tx1"/>
                </a:solidFill>
                <a:latin typeface="Times New Roman" panose="02020603050405020304" pitchFamily="18" charset="0"/>
                <a:cs typeface="Times New Roman" panose="02020603050405020304" pitchFamily="18" charset="0"/>
              </a:rPr>
              <a:t> nh</a:t>
            </a:r>
            <a:r>
              <a:rPr lang="vi-VN" altLang="en-US" sz="3200" i="1" dirty="0">
                <a:solidFill>
                  <a:schemeClr val="tx1"/>
                </a:solidFill>
                <a:latin typeface="Times New Roman" panose="02020603050405020304" pitchFamily="18" charset="0"/>
                <a:ea typeface="Times New Roman" panose="02020603050405020304" pitchFamily="18" charset="0"/>
              </a:rPr>
              <a:t>à</a:t>
            </a:r>
            <a:r>
              <a:rPr lang="vi-VN" altLang="en-US" sz="3200" i="1" dirty="0">
                <a:solidFill>
                  <a:schemeClr val="tx1"/>
                </a:solidFill>
                <a:latin typeface="Times New Roman" panose="02020603050405020304" pitchFamily="18" charset="0"/>
                <a:cs typeface="Times New Roman" panose="02020603050405020304" pitchFamily="18" charset="0"/>
              </a:rPr>
              <a:t> ở</a:t>
            </a:r>
            <a:endParaRPr lang="en-US" altLang="en-US" sz="3200" dirty="0">
              <a:solidFill>
                <a:schemeClr val="tx1"/>
              </a:solidFill>
              <a:latin typeface="Times New Roman" panose="02020603050405020304" pitchFamily="18" charset="0"/>
              <a:cs typeface="Times New Roman" panose="02020603050405020304" pitchFamily="18" charset="0"/>
            </a:endParaRPr>
          </a:p>
          <a:p>
            <a:pPr marL="0" lvl="0" indent="0">
              <a:spcBef>
                <a:spcPct val="0"/>
              </a:spcBef>
              <a:buClrTx/>
              <a:buSzTx/>
              <a:buFontTx/>
              <a:buNone/>
            </a:pPr>
            <a:endParaRPr lang="en-US" altLang="en-US" sz="3200" dirty="0">
              <a:solidFill>
                <a:schemeClr val="tx1"/>
              </a:solidFill>
              <a:latin typeface="Times New Roman" panose="02020603050405020304" pitchFamily="18" charset="0"/>
              <a:ea typeface="Times New Roman" panose="02020603050405020304" pitchFamily="18" charset="0"/>
            </a:endParaRPr>
          </a:p>
        </p:txBody>
      </p:sp>
    </p:spTree>
  </p:cSld>
  <p:clrMapOvr>
    <a:masterClrMapping/>
  </p:clrMapOvr>
  <p:transition>
    <p:split orient="vert"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00"/>
            <a:ext cx="6348413" cy="1320800"/>
          </a:xfrm>
        </p:spPr>
        <p:txBody>
          <a:bodyPr>
            <a:normAutofit fontScale="90000"/>
          </a:bodyPr>
          <a:lstStyle/>
          <a:p>
            <a:r>
              <a:rPr lang="en-US" altLang="en-US" sz="4000" dirty="0">
                <a:solidFill>
                  <a:srgbClr val="0070C0"/>
                </a:solidFill>
                <a:latin typeface="Times New Roman" panose="02020603050405020304" pitchFamily="18" charset="0"/>
                <a:cs typeface="Times New Roman" panose="02020603050405020304" pitchFamily="18" charset="0"/>
              </a:rPr>
              <a:t>2.1. </a:t>
            </a:r>
            <a:r>
              <a:rPr lang="en-US" altLang="en-US" sz="4000" dirty="0" err="1">
                <a:solidFill>
                  <a:srgbClr val="0070C0"/>
                </a:solidFill>
                <a:latin typeface="Times New Roman" panose="02020603050405020304" pitchFamily="18" charset="0"/>
                <a:cs typeface="Times New Roman" panose="02020603050405020304" pitchFamily="18" charset="0"/>
              </a:rPr>
              <a:t>Cấu</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tạo</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chung</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của</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nhà</a:t>
            </a:r>
            <a:r>
              <a:rPr lang="en-US" altLang="en-US" sz="4000" dirty="0">
                <a:solidFill>
                  <a:srgbClr val="0070C0"/>
                </a:solidFill>
                <a:latin typeface="Times New Roman" panose="02020603050405020304" pitchFamily="18" charset="0"/>
                <a:cs typeface="Times New Roman" panose="02020603050405020304" pitchFamily="18" charset="0"/>
              </a:rPr>
              <a:t> ở:</a:t>
            </a:r>
            <a:br>
              <a:rPr lang="en-US" altLang="en-US" sz="4000" dirty="0">
                <a:solidFill>
                  <a:srgbClr val="0070C0"/>
                </a:solidFill>
                <a:latin typeface="Times New Roman" panose="02020603050405020304" pitchFamily="18" charset="0"/>
                <a:cs typeface="Times New Roman" panose="02020603050405020304" pitchFamily="18" charset="0"/>
              </a:rPr>
            </a:br>
            <a:br>
              <a:rPr lang="en-US" altLang="en-US" sz="4000" dirty="0">
                <a:solidFill>
                  <a:srgbClr val="0070C0"/>
                </a:solidFill>
                <a:latin typeface="Times New Roman" panose="02020603050405020304" pitchFamily="18" charset="0"/>
                <a:cs typeface="Times New Roman" panose="02020603050405020304" pitchFamily="18" charset="0"/>
              </a:rPr>
            </a:br>
            <a:endParaRPr lang="en-US" sz="4000" dirty="0">
              <a:solidFill>
                <a:srgbClr val="0070C0"/>
              </a:solidFill>
            </a:endParaRPr>
          </a:p>
        </p:txBody>
      </p:sp>
      <p:sp>
        <p:nvSpPr>
          <p:cNvPr id="5" name="TextBox 4"/>
          <p:cNvSpPr txBox="1"/>
          <p:nvPr/>
        </p:nvSpPr>
        <p:spPr>
          <a:xfrm>
            <a:off x="381000" y="3075592"/>
            <a:ext cx="7924800" cy="1198880"/>
          </a:xfrm>
          <a:prstGeom prst="rect">
            <a:avLst/>
          </a:prstGeom>
          <a:noFill/>
        </p:spPr>
        <p:txBody>
          <a:bodyPr wrap="square" rtlCol="0">
            <a:spAutoFit/>
          </a:bodyPr>
          <a:lstStyle/>
          <a:p>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a:solidFill>
                  <a:srgbClr val="0070C0"/>
                </a:solidFill>
                <a:latin typeface="Times New Roman" panose="02020603050405020304" pitchFamily="18" charset="0"/>
                <a:cs typeface="Times New Roman" panose="02020603050405020304" pitchFamily="18" charset="0"/>
              </a:rPr>
              <a:t>2.2. </a:t>
            </a:r>
            <a:r>
              <a:rPr lang="en-US" altLang="en-US" sz="3600" dirty="0" err="1">
                <a:solidFill>
                  <a:srgbClr val="0070C0"/>
                </a:solidFill>
                <a:latin typeface="Times New Roman" panose="02020603050405020304" pitchFamily="18" charset="0"/>
                <a:cs typeface="Times New Roman" panose="02020603050405020304" pitchFamily="18" charset="0"/>
              </a:rPr>
              <a:t>Các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khu</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vực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chính</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trong</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nhà</a:t>
            </a:r>
            <a:r>
              <a:rPr lang="en-US" altLang="en-US" sz="3600" dirty="0">
                <a:solidFill>
                  <a:srgbClr val="0070C0"/>
                </a:solidFill>
                <a:latin typeface="Times New Roman" panose="02020603050405020304" pitchFamily="18" charset="0"/>
                <a:cs typeface="Times New Roman" panose="02020603050405020304" pitchFamily="18" charset="0"/>
              </a:rPr>
              <a:t> ở: </a:t>
            </a:r>
            <a:endParaRPr lang="en-US" sz="3600" dirty="0">
              <a:solidFill>
                <a:srgbClr val="0070C0"/>
              </a:solidFill>
            </a:endParaRPr>
          </a:p>
          <a:p>
            <a:endParaRPr lang="en-US" sz="3600" dirty="0">
              <a:solidFill>
                <a:srgbClr val="0070C0"/>
              </a:solidFill>
            </a:endParaRPr>
          </a:p>
        </p:txBody>
      </p:sp>
      <p:sp>
        <p:nvSpPr>
          <p:cNvPr id="4" name="Text Box 3"/>
          <p:cNvSpPr txBox="1"/>
          <p:nvPr/>
        </p:nvSpPr>
        <p:spPr>
          <a:xfrm>
            <a:off x="467360" y="1949450"/>
            <a:ext cx="4155440" cy="583565"/>
          </a:xfrm>
          <a:prstGeom prst="rect">
            <a:avLst/>
          </a:prstGeom>
          <a:noFill/>
        </p:spPr>
        <p:txBody>
          <a:bodyPr wrap="none" rtlCol="0" anchor="t">
            <a:spAutoFit/>
          </a:bodyPr>
          <a:lstStyle/>
          <a:p>
            <a:r>
              <a:rPr lang="en-US" altLang="vi-VN" sz="3200" b="1" dirty="0">
                <a:solidFill>
                  <a:srgbClr val="FF0000"/>
                </a:solidFill>
                <a:latin typeface="Times New Roman" panose="02020603050405020304" pitchFamily="18" charset="0"/>
                <a:cs typeface="Times New Roman" panose="02020603050405020304" pitchFamily="18" charset="0"/>
                <a:sym typeface="+mn-ea"/>
              </a:rPr>
              <a:t>2</a:t>
            </a:r>
            <a:r>
              <a:rPr lang="vi-VN" altLang="en-US" sz="3200" b="1" dirty="0">
                <a:solidFill>
                  <a:srgbClr val="FF0000"/>
                </a:solidFill>
                <a:latin typeface="Times New Roman" panose="02020603050405020304" pitchFamily="18" charset="0"/>
                <a:cs typeface="Times New Roman" panose="02020603050405020304" pitchFamily="18" charset="0"/>
                <a:sym typeface="+mn-ea"/>
              </a:rPr>
              <a:t>. Đặc điểm của nh</a:t>
            </a:r>
            <a:r>
              <a:rPr lang="vi-VN" altLang="en-US" sz="3200" b="1" dirty="0">
                <a:solidFill>
                  <a:srgbClr val="FF0000"/>
                </a:solidFill>
                <a:latin typeface="Times New Roman" panose="02020603050405020304" pitchFamily="18" charset="0"/>
                <a:ea typeface="Times New Roman" panose="02020603050405020304" pitchFamily="18" charset="0"/>
                <a:sym typeface="+mn-ea"/>
              </a:rPr>
              <a:t>à</a:t>
            </a:r>
            <a:r>
              <a:rPr lang="vi-VN" altLang="en-US" sz="3200" b="1" dirty="0">
                <a:solidFill>
                  <a:srgbClr val="FF0000"/>
                </a:solidFill>
                <a:latin typeface="Times New Roman" panose="02020603050405020304" pitchFamily="18" charset="0"/>
                <a:cs typeface="Times New Roman" panose="02020603050405020304" pitchFamily="18" charset="0"/>
                <a:sym typeface="+mn-ea"/>
              </a:rPr>
              <a:t> ở:</a:t>
            </a:r>
            <a:endParaRPr lang="en-US" sz="3200"/>
          </a:p>
        </p:txBody>
      </p:sp>
      <p:sp>
        <p:nvSpPr>
          <p:cNvPr id="6" name="Text Box 5"/>
          <p:cNvSpPr txBox="1"/>
          <p:nvPr/>
        </p:nvSpPr>
        <p:spPr>
          <a:xfrm>
            <a:off x="426085" y="287020"/>
            <a:ext cx="8517890" cy="1076325"/>
          </a:xfrm>
          <a:prstGeom prst="rect">
            <a:avLst/>
          </a:prstGeom>
          <a:noFill/>
        </p:spPr>
        <p:txBody>
          <a:bodyPr wrap="none" rtlCol="0" anchor="t">
            <a:spAutoFit/>
          </a:bodyPr>
          <a:lstStyle/>
          <a:p>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CHƯƠNG I:</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 </a:t>
            </a:r>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NHÀ Ở</a:t>
            </a:r>
            <a:br>
              <a:rPr lang="en-US" altLang="en-US" sz="3200" b="1" dirty="0">
                <a:latin typeface="Times New Roman" panose="02020603050405020304" pitchFamily="18" charset="0"/>
                <a:ea typeface="+mj-ea"/>
                <a:cs typeface="Times New Roman" panose="02020603050405020304" pitchFamily="18" charset="0"/>
                <a:sym typeface="+mn-ea"/>
              </a:rPr>
            </a:br>
            <a:r>
              <a:rPr lang="en-US" altLang="vi-VN" sz="3200" b="1" dirty="0">
                <a:solidFill>
                  <a:srgbClr val="0000FF"/>
                </a:solidFill>
                <a:latin typeface="Times New Roman" panose="02020603050405020304" pitchFamily="18" charset="0"/>
                <a:ea typeface="+mj-ea"/>
                <a:cs typeface="Times New Roman" panose="02020603050405020304" pitchFamily="18" charset="0"/>
                <a:sym typeface="+mn-ea"/>
              </a:rPr>
              <a:t>TIẾT 1-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BÀI 1:</a:t>
            </a:r>
            <a:r>
              <a:rPr lang="vi-VN" altLang="en-US" sz="3200" b="1" dirty="0">
                <a:latin typeface="Times New Roman" panose="02020603050405020304" pitchFamily="18" charset="0"/>
                <a:ea typeface="+mj-ea"/>
                <a:cs typeface="Times New Roman" panose="02020603050405020304" pitchFamily="18" charset="0"/>
                <a:sym typeface="+mn-ea"/>
              </a:rPr>
              <a:t>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NHÀ Ở ĐỐI VỚI CON NGƯỜ</a:t>
            </a:r>
            <a:r>
              <a:rPr lang="en-US" altLang="en-US" sz="3200" b="1" dirty="0">
                <a:solidFill>
                  <a:srgbClr val="0000FF"/>
                </a:solidFill>
                <a:latin typeface="Times New Roman" panose="02020603050405020304" pitchFamily="18" charset="0"/>
                <a:ea typeface="+mj-ea"/>
                <a:cs typeface="Times New Roman" panose="02020603050405020304" pitchFamily="18" charset="0"/>
                <a:sym typeface="+mn-ea"/>
              </a:rPr>
              <a:t>I</a:t>
            </a:r>
            <a:endParaRPr lang="en-US" sz="3200"/>
          </a:p>
        </p:txBody>
      </p:sp>
      <p:sp>
        <p:nvSpPr>
          <p:cNvPr id="7" name="Text Box 6"/>
          <p:cNvSpPr txBox="1"/>
          <p:nvPr/>
        </p:nvSpPr>
        <p:spPr>
          <a:xfrm>
            <a:off x="499110" y="1339850"/>
            <a:ext cx="3609975" cy="583565"/>
          </a:xfrm>
          <a:prstGeom prst="rect">
            <a:avLst/>
          </a:prstGeom>
          <a:noFill/>
        </p:spPr>
        <p:txBody>
          <a:bodyPr wrap="none" rtlCol="0" anchor="t">
            <a:spAutoFit/>
          </a:bodyPr>
          <a:lstStyle/>
          <a:p>
            <a:pPr algn="l" defTabSz="457200">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sym typeface="+mn-ea"/>
              </a:rPr>
              <a:t>1.</a:t>
            </a:r>
            <a:r>
              <a:rPr lang="vi-VN" altLang="en-US" sz="3200" b="1" dirty="0">
                <a:solidFill>
                  <a:srgbClr val="FF0000"/>
                </a:solidFill>
                <a:latin typeface="Times New Roman" panose="02020603050405020304" pitchFamily="18" charset="0"/>
                <a:cs typeface="Times New Roman" panose="02020603050405020304" pitchFamily="18" charset="0"/>
                <a:sym typeface="+mn-ea"/>
              </a:rPr>
              <a:t>Vai trò của nh</a:t>
            </a:r>
            <a:r>
              <a:rPr lang="vi-VN" altLang="en-US" sz="3200" b="1" dirty="0">
                <a:solidFill>
                  <a:srgbClr val="FF0000"/>
                </a:solidFill>
                <a:latin typeface="Times New Roman" panose="02020603050405020304" pitchFamily="18" charset="0"/>
                <a:ea typeface="Times New Roman" panose="02020603050405020304" pitchFamily="18" charset="0"/>
                <a:sym typeface="+mn-ea"/>
              </a:rPr>
              <a:t>à</a:t>
            </a:r>
            <a:r>
              <a:rPr lang="vi-VN" altLang="en-US" sz="3200" b="1" dirty="0">
                <a:solidFill>
                  <a:srgbClr val="FF0000"/>
                </a:solidFill>
                <a:latin typeface="Times New Roman" panose="02020603050405020304" pitchFamily="18" charset="0"/>
                <a:cs typeface="Times New Roman" panose="02020603050405020304" pitchFamily="18" charset="0"/>
                <a:sym typeface="+mn-ea"/>
              </a:rPr>
              <a:t> ở:</a:t>
            </a:r>
            <a:endParaRPr lang="en-US" sz="3200" b="1"/>
          </a:p>
        </p:txBody>
      </p:sp>
      <p:sp>
        <p:nvSpPr>
          <p:cNvPr id="9" name="Text Box 8"/>
          <p:cNvSpPr txBox="1"/>
          <p:nvPr/>
        </p:nvSpPr>
        <p:spPr>
          <a:xfrm>
            <a:off x="1625600" y="3856355"/>
            <a:ext cx="6664960" cy="2582545"/>
          </a:xfrm>
          <a:prstGeom prst="rect">
            <a:avLst/>
          </a:prstGeom>
          <a:noFill/>
        </p:spPr>
        <p:txBody>
          <a:bodyPr wrap="square" rtlCol="0" anchor="t">
            <a:spAutoFit/>
          </a:bodyPr>
          <a:lstStyle/>
          <a:p>
            <a:pPr marL="0" algn="l" defTabSz="457200" eaLnBrk="1" hangingPunct="1">
              <a:lnSpc>
                <a:spcPct val="90000"/>
              </a:lnSpc>
              <a:spcBef>
                <a:spcPct val="0"/>
              </a:spcBef>
              <a:spcAft>
                <a:spcPct val="0"/>
              </a:spcAft>
              <a:buSzTx/>
              <a:buFont typeface="Wingdings" panose="05000000000000000000" pitchFamily="2" charset="2"/>
            </a:pPr>
            <a:r>
              <a:rPr lang="en-US" altLang="vi-VN" sz="3600" dirty="0">
                <a:latin typeface="Times New Roman" panose="02020603050405020304" pitchFamily="18" charset="0"/>
                <a:cs typeface="Times New Roman" panose="02020603050405020304" pitchFamily="18" charset="0"/>
                <a:sym typeface="+mn-ea"/>
              </a:rPr>
              <a:t>- </a:t>
            </a:r>
            <a:r>
              <a:rPr lang="vi-VN" altLang="en-US" sz="3600" dirty="0">
                <a:latin typeface="Times New Roman" panose="02020603050405020304" pitchFamily="18" charset="0"/>
                <a:cs typeface="Times New Roman" panose="02020603050405020304" pitchFamily="18" charset="0"/>
                <a:sym typeface="+mn-ea"/>
              </a:rPr>
              <a:t>Khu vực sinh hoạt chung</a:t>
            </a:r>
            <a:endParaRPr lang="en-US" altLang="en-US" sz="3600" kern="1200" dirty="0">
              <a:solidFill>
                <a:schemeClr val="tx1"/>
              </a:solidFill>
              <a:latin typeface="Times New Roman" panose="02020603050405020304" pitchFamily="18" charset="0"/>
              <a:ea typeface="+mn-ea"/>
              <a:cs typeface="Times New Roman" panose="02020603050405020304" pitchFamily="18" charset="0"/>
            </a:endParaRPr>
          </a:p>
          <a:p>
            <a:pPr marL="0" algn="l" defTabSz="457200" eaLnBrk="1" hangingPunct="1">
              <a:lnSpc>
                <a:spcPct val="90000"/>
              </a:lnSpc>
              <a:spcBef>
                <a:spcPct val="0"/>
              </a:spcBef>
              <a:spcAft>
                <a:spcPct val="0"/>
              </a:spcAft>
              <a:buSzTx/>
              <a:buFont typeface="Wingdings" panose="05000000000000000000" pitchFamily="2" charset="2"/>
            </a:pPr>
            <a:r>
              <a:rPr lang="en-US" altLang="vi-VN" sz="3600" dirty="0">
                <a:latin typeface="Times New Roman" panose="02020603050405020304" pitchFamily="18" charset="0"/>
                <a:cs typeface="Times New Roman" panose="02020603050405020304" pitchFamily="18" charset="0"/>
                <a:sym typeface="+mn-ea"/>
              </a:rPr>
              <a:t>- </a:t>
            </a:r>
            <a:r>
              <a:rPr lang="vi-VN" altLang="en-US" sz="3600" dirty="0">
                <a:latin typeface="Times New Roman" panose="02020603050405020304" pitchFamily="18" charset="0"/>
                <a:cs typeface="Times New Roman" panose="02020603050405020304" pitchFamily="18" charset="0"/>
                <a:sym typeface="+mn-ea"/>
              </a:rPr>
              <a:t>Khu vực nghỉ ngơi</a:t>
            </a:r>
            <a:endParaRPr lang="vi-VN" altLang="en-US" sz="3600" kern="1200" dirty="0">
              <a:solidFill>
                <a:schemeClr val="tx1"/>
              </a:solidFill>
              <a:latin typeface="Times New Roman" panose="02020603050405020304" pitchFamily="18" charset="0"/>
              <a:ea typeface="+mn-ea"/>
              <a:cs typeface="Times New Roman" panose="02020603050405020304" pitchFamily="18" charset="0"/>
            </a:endParaRPr>
          </a:p>
          <a:p>
            <a:pPr marL="0" algn="l" defTabSz="457200" eaLnBrk="1" hangingPunct="1">
              <a:lnSpc>
                <a:spcPct val="90000"/>
              </a:lnSpc>
              <a:spcBef>
                <a:spcPct val="0"/>
              </a:spcBef>
              <a:spcAft>
                <a:spcPct val="0"/>
              </a:spcAft>
              <a:buSzTx/>
              <a:buFont typeface="Wingdings" panose="05000000000000000000" pitchFamily="2" charset="2"/>
            </a:pPr>
            <a:r>
              <a:rPr lang="en-US" altLang="vi-VN" sz="3600" dirty="0">
                <a:latin typeface="Times New Roman" panose="02020603050405020304" pitchFamily="18" charset="0"/>
                <a:cs typeface="Times New Roman" panose="02020603050405020304" pitchFamily="18" charset="0"/>
                <a:sym typeface="+mn-ea"/>
              </a:rPr>
              <a:t>- </a:t>
            </a:r>
            <a:r>
              <a:rPr lang="vi-VN" altLang="en-US" sz="3600" dirty="0">
                <a:latin typeface="Times New Roman" panose="02020603050405020304" pitchFamily="18" charset="0"/>
                <a:cs typeface="Times New Roman" panose="02020603050405020304" pitchFamily="18" charset="0"/>
                <a:sym typeface="+mn-ea"/>
              </a:rPr>
              <a:t>Khu vực thờ cúng</a:t>
            </a:r>
            <a:endParaRPr lang="vi-VN" altLang="en-US" sz="3600" kern="1200" dirty="0">
              <a:solidFill>
                <a:schemeClr val="tx1"/>
              </a:solidFill>
              <a:latin typeface="Times New Roman" panose="02020603050405020304" pitchFamily="18" charset="0"/>
              <a:ea typeface="+mn-ea"/>
              <a:cs typeface="Times New Roman" panose="02020603050405020304" pitchFamily="18" charset="0"/>
            </a:endParaRPr>
          </a:p>
          <a:p>
            <a:pPr marL="0" algn="l" defTabSz="457200" eaLnBrk="1" hangingPunct="1">
              <a:lnSpc>
                <a:spcPct val="90000"/>
              </a:lnSpc>
              <a:spcBef>
                <a:spcPct val="0"/>
              </a:spcBef>
              <a:spcAft>
                <a:spcPct val="0"/>
              </a:spcAft>
              <a:buSzTx/>
              <a:buFont typeface="Wingdings" panose="05000000000000000000" pitchFamily="2" charset="2"/>
            </a:pPr>
            <a:r>
              <a:rPr lang="en-US" altLang="vi-VN" sz="3600" dirty="0">
                <a:latin typeface="Times New Roman" panose="02020603050405020304" pitchFamily="18" charset="0"/>
                <a:cs typeface="Times New Roman" panose="02020603050405020304" pitchFamily="18" charset="0"/>
                <a:sym typeface="+mn-ea"/>
              </a:rPr>
              <a:t>- </a:t>
            </a:r>
            <a:r>
              <a:rPr lang="vi-VN" altLang="en-US" sz="3600" dirty="0">
                <a:latin typeface="Times New Roman" panose="02020603050405020304" pitchFamily="18" charset="0"/>
                <a:cs typeface="Times New Roman" panose="02020603050405020304" pitchFamily="18" charset="0"/>
                <a:sym typeface="+mn-ea"/>
              </a:rPr>
              <a:t>Khu vực nấu ăn</a:t>
            </a:r>
            <a:endParaRPr lang="vi-VN" altLang="en-US" sz="3600" kern="1200" dirty="0">
              <a:solidFill>
                <a:schemeClr val="tx1"/>
              </a:solidFill>
              <a:latin typeface="Times New Roman" panose="02020603050405020304" pitchFamily="18" charset="0"/>
              <a:ea typeface="+mn-ea"/>
              <a:cs typeface="Times New Roman" panose="02020603050405020304" pitchFamily="18" charset="0"/>
            </a:endParaRPr>
          </a:p>
          <a:p>
            <a:pPr marL="0" algn="l" defTabSz="457200" eaLnBrk="1" hangingPunct="1">
              <a:lnSpc>
                <a:spcPct val="90000"/>
              </a:lnSpc>
              <a:spcBef>
                <a:spcPct val="0"/>
              </a:spcBef>
              <a:spcAft>
                <a:spcPct val="0"/>
              </a:spcAft>
              <a:buSzTx/>
              <a:buFont typeface="Wingdings" panose="05000000000000000000" pitchFamily="2" charset="2"/>
            </a:pPr>
            <a:r>
              <a:rPr lang="en-US" altLang="vi-VN" sz="3600" dirty="0">
                <a:latin typeface="Times New Roman" panose="02020603050405020304" pitchFamily="18" charset="0"/>
                <a:cs typeface="Times New Roman" panose="02020603050405020304" pitchFamily="18" charset="0"/>
                <a:sym typeface="+mn-ea"/>
              </a:rPr>
              <a:t>- </a:t>
            </a:r>
            <a:r>
              <a:rPr lang="vi-VN" altLang="en-US" sz="3600" dirty="0">
                <a:latin typeface="Times New Roman" panose="02020603050405020304" pitchFamily="18" charset="0"/>
                <a:cs typeface="Times New Roman" panose="02020603050405020304" pitchFamily="18" charset="0"/>
                <a:sym typeface="+mn-ea"/>
              </a:rPr>
              <a:t>Khu vực vệ sinh</a:t>
            </a:r>
            <a:endParaRPr lang="en-US" sz="3600"/>
          </a:p>
        </p:txBody>
      </p:sp>
    </p:spTree>
  </p:cSld>
  <p:clrMapOvr>
    <a:masterClrMapping/>
  </p:clrMapOvr>
  <p:transition>
    <p:split orient="vert" dir="in"/>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descr="Picture1"/>
          <p:cNvPicPr/>
          <p:nvPr/>
        </p:nvPicPr>
        <p:blipFill>
          <a:blip r:embed="rId2"/>
          <a:stretch>
            <a:fillRect/>
          </a:stretch>
        </p:blipFill>
        <p:spPr>
          <a:xfrm>
            <a:off x="762000" y="1066800"/>
            <a:ext cx="7467600" cy="5619750"/>
          </a:xfrm>
          <a:prstGeom prst="rect">
            <a:avLst/>
          </a:prstGeom>
          <a:noFill/>
          <a:ln w="9525">
            <a:noFill/>
          </a:ln>
        </p:spPr>
      </p:pic>
      <p:sp>
        <p:nvSpPr>
          <p:cNvPr id="50190" name="Text Box 14"/>
          <p:cNvSpPr txBox="1">
            <a:spLocks noChangeArrowheads="1"/>
          </p:cNvSpPr>
          <p:nvPr/>
        </p:nvSpPr>
        <p:spPr bwMode="auto">
          <a:xfrm>
            <a:off x="1905000" y="381000"/>
            <a:ext cx="4932363" cy="584200"/>
          </a:xfrm>
          <a:prstGeom prst="rect">
            <a:avLst/>
          </a:prstGeom>
          <a:noFill/>
          <a:ln w="9525">
            <a:noFill/>
            <a:miter lim="800000"/>
          </a:ln>
          <a:effectLst/>
        </p:spPr>
        <p:txBody>
          <a:bodyPr wrap="none">
            <a:spAutoFit/>
          </a:bodyPr>
          <a:lstStyle/>
          <a:p>
            <a:pPr>
              <a:buNone/>
            </a:pPr>
            <a:r>
              <a:rPr sz="3200" dirty="0">
                <a:effectLst>
                  <a:outerShdw blurRad="38100" dist="38100" dir="2700000">
                    <a:srgbClr val="C0C0C0"/>
                  </a:outerShdw>
                </a:effectLst>
                <a:latin typeface="Times New Roman" panose="02020603050405020304" pitchFamily="18" charset="0"/>
                <a:cs typeface="Times New Roman" panose="02020603050405020304" pitchFamily="18" charset="0"/>
              </a:rPr>
              <a:t>KHU SINH HOẠT CHUNG</a:t>
            </a:r>
            <a:endParaRPr sz="3200"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9" descr="untitled2"/>
          <p:cNvPicPr/>
          <p:nvPr/>
        </p:nvPicPr>
        <p:blipFill>
          <a:blip r:embed="rId2"/>
          <a:stretch>
            <a:fillRect/>
          </a:stretch>
        </p:blipFill>
        <p:spPr>
          <a:xfrm>
            <a:off x="762000" y="914400"/>
            <a:ext cx="7467600" cy="5621338"/>
          </a:xfrm>
          <a:prstGeom prst="rect">
            <a:avLst/>
          </a:prstGeom>
          <a:noFill/>
          <a:ln w="9525">
            <a:noFill/>
          </a:ln>
        </p:spPr>
      </p:pic>
      <p:sp>
        <p:nvSpPr>
          <p:cNvPr id="50192" name="Text Box 16"/>
          <p:cNvSpPr txBox="1"/>
          <p:nvPr/>
        </p:nvSpPr>
        <p:spPr>
          <a:xfrm>
            <a:off x="3084513" y="228600"/>
            <a:ext cx="3095625" cy="523875"/>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r>
              <a:rPr lang="en-US" altLang="en-US" sz="2800" b="1" dirty="0">
                <a:solidFill>
                  <a:schemeClr val="tx1"/>
                </a:solidFill>
                <a:latin typeface="Times New Roman" panose="02020603050405020304" pitchFamily="18" charset="0"/>
                <a:cs typeface="Times New Roman" panose="02020603050405020304" pitchFamily="18" charset="0"/>
              </a:rPr>
              <a:t>KHU NGHỈ NGƠI</a:t>
            </a:r>
            <a:endParaRPr lang="en-US" altLang="en-US" sz="2800" b="1" dirty="0">
              <a:solidFill>
                <a:schemeClr val="tx1"/>
              </a:solidFill>
              <a:latin typeface="Times New Roman" panose="02020603050405020304" pitchFamily="18" charset="0"/>
              <a:ea typeface="Times New Roman" panose="02020603050405020304" pitchFamily="18"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2" name="Text Box 16"/>
          <p:cNvSpPr txBox="1"/>
          <p:nvPr/>
        </p:nvSpPr>
        <p:spPr>
          <a:xfrm>
            <a:off x="3048000" y="44450"/>
            <a:ext cx="3030538" cy="522288"/>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r>
              <a:rPr lang="en-US" altLang="en-US" sz="2800" b="1" dirty="0">
                <a:solidFill>
                  <a:schemeClr val="tx1"/>
                </a:solidFill>
                <a:latin typeface="Times New Roman" panose="02020603050405020304" pitchFamily="18" charset="0"/>
                <a:cs typeface="Times New Roman" panose="02020603050405020304" pitchFamily="18" charset="0"/>
              </a:rPr>
              <a:t>KHU THỜ CÚNG</a:t>
            </a:r>
            <a:endParaRPr lang="en-US" altLang="en-US" sz="2800" b="1" dirty="0">
              <a:solidFill>
                <a:schemeClr val="tx1"/>
              </a:solidFill>
              <a:latin typeface="Times New Roman" panose="02020603050405020304" pitchFamily="18" charset="0"/>
              <a:ea typeface="Times New Roman" panose="02020603050405020304" pitchFamily="18" charset="0"/>
            </a:endParaRPr>
          </a:p>
        </p:txBody>
      </p:sp>
      <p:pic>
        <p:nvPicPr>
          <p:cNvPr id="35843" name="Picture 1"/>
          <p:cNvPicPr>
            <a:picLocks noChangeAspect="1"/>
          </p:cNvPicPr>
          <p:nvPr/>
        </p:nvPicPr>
        <p:blipFill>
          <a:blip r:embed="rId2"/>
          <a:stretch>
            <a:fillRect/>
          </a:stretch>
        </p:blipFill>
        <p:spPr>
          <a:xfrm>
            <a:off x="838200" y="628650"/>
            <a:ext cx="7899400" cy="5924550"/>
          </a:xfrm>
          <a:prstGeom prst="rect">
            <a:avLst/>
          </a:prstGeom>
          <a:noFill/>
          <a:ln w="9525">
            <a:noFill/>
          </a:ln>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7" name="Picture 11" descr="untitled4"/>
          <p:cNvPicPr/>
          <p:nvPr/>
        </p:nvPicPr>
        <p:blipFill>
          <a:blip r:embed="rId2"/>
          <a:stretch>
            <a:fillRect/>
          </a:stretch>
        </p:blipFill>
        <p:spPr>
          <a:xfrm>
            <a:off x="838200" y="685800"/>
            <a:ext cx="7467600" cy="5621338"/>
          </a:xfrm>
          <a:prstGeom prst="rect">
            <a:avLst/>
          </a:prstGeom>
          <a:noFill/>
          <a:ln w="9525">
            <a:noFill/>
          </a:ln>
        </p:spPr>
      </p:pic>
      <p:sp>
        <p:nvSpPr>
          <p:cNvPr id="50194" name="Text Box 18"/>
          <p:cNvSpPr txBox="1">
            <a:spLocks noChangeArrowheads="1"/>
          </p:cNvSpPr>
          <p:nvPr/>
        </p:nvSpPr>
        <p:spPr bwMode="auto">
          <a:xfrm>
            <a:off x="3505200" y="152400"/>
            <a:ext cx="2676525" cy="523875"/>
          </a:xfrm>
          <a:prstGeom prst="rect">
            <a:avLst/>
          </a:prstGeom>
          <a:noFill/>
          <a:ln w="9525">
            <a:noFill/>
            <a:miter lim="800000"/>
          </a:ln>
          <a:effectLst/>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r>
              <a:rPr sz="2800" b="1" dirty="0">
                <a:solidFill>
                  <a:schemeClr val="tx1"/>
                </a:solidFill>
                <a:latin typeface="Times New Roman" panose="02020603050405020304" pitchFamily="18" charset="0"/>
                <a:cs typeface="Times New Roman" panose="02020603050405020304" pitchFamily="18" charset="0"/>
              </a:rPr>
              <a:t>KHU</a:t>
            </a:r>
            <a:r>
              <a:rPr sz="2800" b="1" dirty="0">
                <a:solidFill>
                  <a:schemeClr val="tx1"/>
                </a:solidFill>
                <a:effectLst>
                  <a:outerShdw blurRad="38100" dist="38100" dir="2700000">
                    <a:srgbClr val="C0C0C0"/>
                  </a:outerShdw>
                </a:effectLst>
                <a:latin typeface="Times New Roman" panose="02020603050405020304" pitchFamily="18" charset="0"/>
                <a:cs typeface="Times New Roman" panose="02020603050405020304" pitchFamily="18" charset="0"/>
              </a:rPr>
              <a:t> VỰC BẾP</a:t>
            </a:r>
            <a:endParaRPr sz="2800" b="1" dirty="0">
              <a:solidFill>
                <a:schemeClr val="tx1"/>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8" name="Picture 12" descr="untitled5"/>
          <p:cNvPicPr/>
          <p:nvPr/>
        </p:nvPicPr>
        <p:blipFill>
          <a:blip r:embed="rId2"/>
          <a:stretch>
            <a:fillRect/>
          </a:stretch>
        </p:blipFill>
        <p:spPr>
          <a:xfrm>
            <a:off x="762000" y="914400"/>
            <a:ext cx="7467600" cy="5621338"/>
          </a:xfrm>
          <a:prstGeom prst="rect">
            <a:avLst/>
          </a:prstGeom>
          <a:noFill/>
          <a:ln w="9525">
            <a:noFill/>
          </a:ln>
        </p:spPr>
      </p:pic>
      <p:sp>
        <p:nvSpPr>
          <p:cNvPr id="50197" name="Text Box 21"/>
          <p:cNvSpPr txBox="1"/>
          <p:nvPr/>
        </p:nvSpPr>
        <p:spPr>
          <a:xfrm>
            <a:off x="3657600" y="304800"/>
            <a:ext cx="2552700" cy="523875"/>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r>
              <a:rPr lang="en-US" altLang="en-US" sz="2800" b="1" dirty="0">
                <a:solidFill>
                  <a:schemeClr val="tx1"/>
                </a:solidFill>
                <a:latin typeface="Times New Roman" panose="02020603050405020304" pitchFamily="18" charset="0"/>
                <a:cs typeface="Times New Roman" panose="02020603050405020304" pitchFamily="18" charset="0"/>
              </a:rPr>
              <a:t>KHU VỆ SINH</a:t>
            </a:r>
            <a:endParaRPr lang="en-US" altLang="en-US" sz="2800" b="1" dirty="0">
              <a:solidFill>
                <a:schemeClr val="tx1"/>
              </a:solidFill>
              <a:latin typeface="Times New Roman" panose="02020603050405020304" pitchFamily="18" charset="0"/>
              <a:ea typeface="Times New Roman" panose="02020603050405020304" pitchFamily="18"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untitled1"/>
          <p:cNvPicPr>
            <a:picLocks noChangeAspect="1"/>
          </p:cNvPicPr>
          <p:nvPr/>
        </p:nvPicPr>
        <p:blipFill>
          <a:blip r:embed="rId2"/>
          <a:stretch>
            <a:fillRect/>
          </a:stretch>
        </p:blipFill>
        <p:spPr>
          <a:xfrm>
            <a:off x="0" y="1631950"/>
            <a:ext cx="4391025" cy="5226050"/>
          </a:xfrm>
          <a:prstGeom prst="rect">
            <a:avLst/>
          </a:prstGeom>
          <a:noFill/>
          <a:ln w="9525">
            <a:noFill/>
          </a:ln>
        </p:spPr>
      </p:pic>
      <p:sp>
        <p:nvSpPr>
          <p:cNvPr id="129028" name="Rectangle 4"/>
          <p:cNvSpPr>
            <a:spLocks noChangeArrowheads="1"/>
          </p:cNvSpPr>
          <p:nvPr/>
        </p:nvSpPr>
        <p:spPr bwMode="auto">
          <a:xfrm>
            <a:off x="26988" y="344488"/>
            <a:ext cx="8728075" cy="523875"/>
          </a:xfrm>
          <a:prstGeom prst="rect">
            <a:avLst/>
          </a:prstGeom>
          <a:noFill/>
          <a:ln w="9525">
            <a:noFill/>
            <a:miter lim="800000"/>
          </a:ln>
          <a:effectLst/>
        </p:spPr>
        <p:txBody>
          <a:bodyPr wrap="none">
            <a:spAutoFit/>
          </a:bodyPr>
          <a:lstStyle/>
          <a:p>
            <a:pPr algn="ctr" eaLnBrk="1" hangingPunct="1">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SƠ ĐỒ PHÂN CHIA CÁC KHU VỰC TRONG NHÀ Ở</a:t>
            </a:r>
            <a:endParaRPr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38916" name="Picture 5" descr="untitled5"/>
          <p:cNvPicPr>
            <a:picLocks noChangeAspect="1"/>
          </p:cNvPicPr>
          <p:nvPr/>
        </p:nvPicPr>
        <p:blipFill>
          <a:blip r:embed="rId3"/>
          <a:stretch>
            <a:fillRect/>
          </a:stretch>
        </p:blipFill>
        <p:spPr>
          <a:xfrm>
            <a:off x="4676775" y="2133600"/>
            <a:ext cx="4495800" cy="3348038"/>
          </a:xfrm>
          <a:prstGeom prst="rect">
            <a:avLst/>
          </a:prstGeom>
          <a:noFill/>
          <a:ln w="9525">
            <a:noFill/>
          </a:ln>
        </p:spPr>
      </p:pic>
      <p:sp>
        <p:nvSpPr>
          <p:cNvPr id="129030" name="Text Box 6"/>
          <p:cNvSpPr txBox="1">
            <a:spLocks noChangeArrowheads="1"/>
          </p:cNvSpPr>
          <p:nvPr/>
        </p:nvSpPr>
        <p:spPr bwMode="auto">
          <a:xfrm>
            <a:off x="381000" y="1079500"/>
            <a:ext cx="3733800" cy="400050"/>
          </a:xfrm>
          <a:prstGeom prst="rect">
            <a:avLst/>
          </a:prstGeom>
          <a:noFill/>
          <a:ln w="9525">
            <a:noFill/>
            <a:miter lim="800000"/>
          </a:ln>
          <a:effectLst/>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eaLnBrk="1" hangingPunct="1">
              <a:spcBef>
                <a:spcPct val="50000"/>
              </a:spcBef>
              <a:buClrTx/>
              <a:buSzTx/>
              <a:buFontTx/>
              <a:buNone/>
            </a:pPr>
            <a:r>
              <a:rPr sz="2000" dirty="0">
                <a:solidFill>
                  <a:srgbClr val="6F91A0"/>
                </a:solidFill>
                <a:effectLst>
                  <a:outerShdw blurRad="38100" dist="38100" dir="2700000">
                    <a:srgbClr val="C0C0C0"/>
                  </a:outerShdw>
                </a:effectLst>
                <a:latin typeface="Times New Roman" panose="02020603050405020304" pitchFamily="18" charset="0"/>
                <a:cs typeface="Times New Roman" panose="02020603050405020304" pitchFamily="18" charset="0"/>
              </a:rPr>
              <a:t>Nh</a:t>
            </a:r>
            <a:r>
              <a:rPr sz="2000" dirty="0">
                <a:solidFill>
                  <a:srgbClr val="6F91A0"/>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sz="2000" dirty="0">
                <a:solidFill>
                  <a:srgbClr val="6F91A0"/>
                </a:solidFill>
                <a:effectLst>
                  <a:outerShdw blurRad="38100" dist="38100" dir="2700000">
                    <a:srgbClr val="C0C0C0"/>
                  </a:outerShdw>
                </a:effectLst>
                <a:latin typeface="Times New Roman" panose="02020603050405020304" pitchFamily="18" charset="0"/>
                <a:cs typeface="Times New Roman" panose="02020603050405020304" pitchFamily="18" charset="0"/>
              </a:rPr>
              <a:t> 1 trệt, 1 lầu</a:t>
            </a:r>
            <a:endParaRPr sz="2000" dirty="0">
              <a:solidFill>
                <a:srgbClr val="6F91A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129031" name="Text Box 7"/>
          <p:cNvSpPr txBox="1">
            <a:spLocks noChangeArrowheads="1"/>
          </p:cNvSpPr>
          <p:nvPr/>
        </p:nvSpPr>
        <p:spPr bwMode="auto">
          <a:xfrm>
            <a:off x="5257800" y="1466850"/>
            <a:ext cx="2743200" cy="396875"/>
          </a:xfrm>
          <a:prstGeom prst="rect">
            <a:avLst/>
          </a:prstGeom>
          <a:noFill/>
          <a:ln w="9525">
            <a:noFill/>
            <a:miter lim="800000"/>
          </a:ln>
          <a:effectLst/>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eaLnBrk="1" hangingPunct="1">
              <a:spcBef>
                <a:spcPct val="50000"/>
              </a:spcBef>
              <a:buClrTx/>
              <a:buSzTx/>
              <a:buFontTx/>
              <a:buNone/>
            </a:pPr>
            <a:r>
              <a:rPr sz="2000" dirty="0">
                <a:solidFill>
                  <a:srgbClr val="6F91A0"/>
                </a:solidFill>
                <a:effectLst>
                  <a:outerShdw blurRad="38100" dist="38100" dir="2700000">
                    <a:srgbClr val="C0C0C0"/>
                  </a:outerShdw>
                </a:effectLst>
                <a:latin typeface="Times New Roman" panose="02020603050405020304" pitchFamily="18" charset="0"/>
                <a:cs typeface="Times New Roman" panose="02020603050405020304" pitchFamily="18" charset="0"/>
              </a:rPr>
              <a:t>NHÀ TRỆT</a:t>
            </a:r>
            <a:endParaRPr sz="2000" dirty="0">
              <a:solidFill>
                <a:srgbClr val="6F91A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ransition>
    <p:split orient="vert"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00"/>
            <a:ext cx="6348413" cy="1320800"/>
          </a:xfrm>
        </p:spPr>
        <p:txBody>
          <a:bodyPr>
            <a:normAutofit fontScale="90000"/>
          </a:bodyPr>
          <a:lstStyle/>
          <a:p>
            <a:r>
              <a:rPr lang="en-US" altLang="en-US" sz="4000" dirty="0">
                <a:solidFill>
                  <a:srgbClr val="0070C0"/>
                </a:solidFill>
                <a:latin typeface="Times New Roman" panose="02020603050405020304" pitchFamily="18" charset="0"/>
                <a:cs typeface="Times New Roman" panose="02020603050405020304" pitchFamily="18" charset="0"/>
              </a:rPr>
              <a:t>2.1. </a:t>
            </a:r>
            <a:r>
              <a:rPr lang="en-US" altLang="en-US" sz="4000" dirty="0" err="1">
                <a:solidFill>
                  <a:srgbClr val="0070C0"/>
                </a:solidFill>
                <a:latin typeface="Times New Roman" panose="02020603050405020304" pitchFamily="18" charset="0"/>
                <a:cs typeface="Times New Roman" panose="02020603050405020304" pitchFamily="18" charset="0"/>
              </a:rPr>
              <a:t>Cấu</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tạo</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chung</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của</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nhà</a:t>
            </a:r>
            <a:r>
              <a:rPr lang="en-US" altLang="en-US" sz="4000" dirty="0">
                <a:solidFill>
                  <a:srgbClr val="0070C0"/>
                </a:solidFill>
                <a:latin typeface="Times New Roman" panose="02020603050405020304" pitchFamily="18" charset="0"/>
                <a:cs typeface="Times New Roman" panose="02020603050405020304" pitchFamily="18" charset="0"/>
              </a:rPr>
              <a:t> ở:</a:t>
            </a:r>
            <a:br>
              <a:rPr lang="en-US" altLang="en-US" sz="4000" dirty="0">
                <a:solidFill>
                  <a:srgbClr val="0070C0"/>
                </a:solidFill>
                <a:latin typeface="Times New Roman" panose="02020603050405020304" pitchFamily="18" charset="0"/>
                <a:cs typeface="Times New Roman" panose="02020603050405020304" pitchFamily="18" charset="0"/>
              </a:rPr>
            </a:br>
            <a:br>
              <a:rPr lang="en-US" altLang="en-US" sz="4000" dirty="0">
                <a:solidFill>
                  <a:srgbClr val="0070C0"/>
                </a:solidFill>
                <a:latin typeface="Times New Roman" panose="02020603050405020304" pitchFamily="18" charset="0"/>
                <a:cs typeface="Times New Roman" panose="02020603050405020304" pitchFamily="18" charset="0"/>
              </a:rPr>
            </a:br>
            <a:endParaRPr lang="en-US" sz="4000" dirty="0">
              <a:solidFill>
                <a:srgbClr val="0070C0"/>
              </a:solidFill>
            </a:endParaRPr>
          </a:p>
        </p:txBody>
      </p:sp>
      <p:sp>
        <p:nvSpPr>
          <p:cNvPr id="5" name="TextBox 4"/>
          <p:cNvSpPr txBox="1"/>
          <p:nvPr/>
        </p:nvSpPr>
        <p:spPr>
          <a:xfrm>
            <a:off x="381000" y="3075592"/>
            <a:ext cx="7924800" cy="1198880"/>
          </a:xfrm>
          <a:prstGeom prst="rect">
            <a:avLst/>
          </a:prstGeom>
          <a:noFill/>
        </p:spPr>
        <p:txBody>
          <a:bodyPr wrap="square" rtlCol="0">
            <a:spAutoFit/>
          </a:bodyPr>
          <a:lstStyle/>
          <a:p>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a:solidFill>
                  <a:srgbClr val="0070C0"/>
                </a:solidFill>
                <a:latin typeface="Times New Roman" panose="02020603050405020304" pitchFamily="18" charset="0"/>
                <a:cs typeface="Times New Roman" panose="02020603050405020304" pitchFamily="18" charset="0"/>
              </a:rPr>
              <a:t>2.2. </a:t>
            </a:r>
            <a:r>
              <a:rPr lang="en-US" altLang="en-US" sz="3600" dirty="0" err="1">
                <a:solidFill>
                  <a:srgbClr val="0070C0"/>
                </a:solidFill>
                <a:latin typeface="Times New Roman" panose="02020603050405020304" pitchFamily="18" charset="0"/>
                <a:cs typeface="Times New Roman" panose="02020603050405020304" pitchFamily="18" charset="0"/>
              </a:rPr>
              <a:t>Các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khu</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vực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chính</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trong</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nhà</a:t>
            </a:r>
            <a:r>
              <a:rPr lang="en-US" altLang="en-US" sz="3600" dirty="0">
                <a:solidFill>
                  <a:srgbClr val="0070C0"/>
                </a:solidFill>
                <a:latin typeface="Times New Roman" panose="02020603050405020304" pitchFamily="18" charset="0"/>
                <a:cs typeface="Times New Roman" panose="02020603050405020304" pitchFamily="18" charset="0"/>
              </a:rPr>
              <a:t> ở: </a:t>
            </a:r>
            <a:endParaRPr lang="en-US" sz="3600" dirty="0">
              <a:solidFill>
                <a:srgbClr val="0070C0"/>
              </a:solidFill>
            </a:endParaRPr>
          </a:p>
          <a:p>
            <a:endParaRPr lang="en-US" sz="3600" dirty="0">
              <a:solidFill>
                <a:srgbClr val="0070C0"/>
              </a:solidFill>
            </a:endParaRPr>
          </a:p>
        </p:txBody>
      </p:sp>
      <p:sp>
        <p:nvSpPr>
          <p:cNvPr id="4" name="Text Box 3"/>
          <p:cNvSpPr txBox="1"/>
          <p:nvPr/>
        </p:nvSpPr>
        <p:spPr>
          <a:xfrm>
            <a:off x="467360" y="1949450"/>
            <a:ext cx="4155440" cy="583565"/>
          </a:xfrm>
          <a:prstGeom prst="rect">
            <a:avLst/>
          </a:prstGeom>
          <a:noFill/>
        </p:spPr>
        <p:txBody>
          <a:bodyPr wrap="none" rtlCol="0" anchor="t">
            <a:spAutoFit/>
          </a:bodyPr>
          <a:lstStyle/>
          <a:p>
            <a:r>
              <a:rPr lang="en-US" altLang="vi-VN" sz="3200" b="1" dirty="0">
                <a:solidFill>
                  <a:srgbClr val="FF0000"/>
                </a:solidFill>
                <a:latin typeface="Times New Roman" panose="02020603050405020304" pitchFamily="18" charset="0"/>
                <a:cs typeface="Times New Roman" panose="02020603050405020304" pitchFamily="18" charset="0"/>
                <a:sym typeface="+mn-ea"/>
              </a:rPr>
              <a:t>2</a:t>
            </a:r>
            <a:r>
              <a:rPr lang="vi-VN" altLang="en-US" sz="3200" b="1" dirty="0">
                <a:solidFill>
                  <a:srgbClr val="FF0000"/>
                </a:solidFill>
                <a:latin typeface="Times New Roman" panose="02020603050405020304" pitchFamily="18" charset="0"/>
                <a:cs typeface="Times New Roman" panose="02020603050405020304" pitchFamily="18" charset="0"/>
                <a:sym typeface="+mn-ea"/>
              </a:rPr>
              <a:t>. Đặc điểm của nh</a:t>
            </a:r>
            <a:r>
              <a:rPr lang="vi-VN" altLang="en-US" sz="3200" b="1" dirty="0">
                <a:solidFill>
                  <a:srgbClr val="FF0000"/>
                </a:solidFill>
                <a:latin typeface="Times New Roman" panose="02020603050405020304" pitchFamily="18" charset="0"/>
                <a:ea typeface="Times New Roman" panose="02020603050405020304" pitchFamily="18" charset="0"/>
                <a:sym typeface="+mn-ea"/>
              </a:rPr>
              <a:t>à</a:t>
            </a:r>
            <a:r>
              <a:rPr lang="vi-VN" altLang="en-US" sz="3200" b="1" dirty="0">
                <a:solidFill>
                  <a:srgbClr val="FF0000"/>
                </a:solidFill>
                <a:latin typeface="Times New Roman" panose="02020603050405020304" pitchFamily="18" charset="0"/>
                <a:cs typeface="Times New Roman" panose="02020603050405020304" pitchFamily="18" charset="0"/>
                <a:sym typeface="+mn-ea"/>
              </a:rPr>
              <a:t> ở:</a:t>
            </a:r>
            <a:endParaRPr lang="en-US" sz="3200"/>
          </a:p>
        </p:txBody>
      </p:sp>
      <p:sp>
        <p:nvSpPr>
          <p:cNvPr id="6" name="Text Box 5"/>
          <p:cNvSpPr txBox="1"/>
          <p:nvPr/>
        </p:nvSpPr>
        <p:spPr>
          <a:xfrm>
            <a:off x="426085" y="287020"/>
            <a:ext cx="8517890" cy="1076325"/>
          </a:xfrm>
          <a:prstGeom prst="rect">
            <a:avLst/>
          </a:prstGeom>
          <a:noFill/>
        </p:spPr>
        <p:txBody>
          <a:bodyPr wrap="none" rtlCol="0" anchor="t">
            <a:spAutoFit/>
          </a:bodyPr>
          <a:lstStyle/>
          <a:p>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CHƯƠNG I:</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 </a:t>
            </a:r>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NHÀ Ở</a:t>
            </a:r>
            <a:br>
              <a:rPr lang="en-US" altLang="en-US" sz="3200" b="1" dirty="0">
                <a:latin typeface="Times New Roman" panose="02020603050405020304" pitchFamily="18" charset="0"/>
                <a:ea typeface="+mj-ea"/>
                <a:cs typeface="Times New Roman" panose="02020603050405020304" pitchFamily="18" charset="0"/>
                <a:sym typeface="+mn-ea"/>
              </a:rPr>
            </a:br>
            <a:r>
              <a:rPr lang="en-US" altLang="vi-VN" sz="3200" b="1" dirty="0">
                <a:solidFill>
                  <a:srgbClr val="0000FF"/>
                </a:solidFill>
                <a:latin typeface="Times New Roman" panose="02020603050405020304" pitchFamily="18" charset="0"/>
                <a:ea typeface="+mj-ea"/>
                <a:cs typeface="Times New Roman" panose="02020603050405020304" pitchFamily="18" charset="0"/>
                <a:sym typeface="+mn-ea"/>
              </a:rPr>
              <a:t>TIẾT 1-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BÀI 1:</a:t>
            </a:r>
            <a:r>
              <a:rPr lang="vi-VN" altLang="en-US" sz="3200" b="1" dirty="0">
                <a:latin typeface="Times New Roman" panose="02020603050405020304" pitchFamily="18" charset="0"/>
                <a:ea typeface="+mj-ea"/>
                <a:cs typeface="Times New Roman" panose="02020603050405020304" pitchFamily="18" charset="0"/>
                <a:sym typeface="+mn-ea"/>
              </a:rPr>
              <a:t>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NHÀ Ở ĐỐI VỚI CON NGƯỜ</a:t>
            </a:r>
            <a:r>
              <a:rPr lang="en-US" altLang="en-US" sz="3200" b="1" dirty="0">
                <a:solidFill>
                  <a:srgbClr val="0000FF"/>
                </a:solidFill>
                <a:latin typeface="Times New Roman" panose="02020603050405020304" pitchFamily="18" charset="0"/>
                <a:ea typeface="+mj-ea"/>
                <a:cs typeface="Times New Roman" panose="02020603050405020304" pitchFamily="18" charset="0"/>
                <a:sym typeface="+mn-ea"/>
              </a:rPr>
              <a:t>I</a:t>
            </a:r>
            <a:endParaRPr lang="en-US" sz="3200"/>
          </a:p>
        </p:txBody>
      </p:sp>
      <p:sp>
        <p:nvSpPr>
          <p:cNvPr id="7" name="Text Box 6"/>
          <p:cNvSpPr txBox="1"/>
          <p:nvPr/>
        </p:nvSpPr>
        <p:spPr>
          <a:xfrm>
            <a:off x="499110" y="1339850"/>
            <a:ext cx="3609975" cy="583565"/>
          </a:xfrm>
          <a:prstGeom prst="rect">
            <a:avLst/>
          </a:prstGeom>
          <a:noFill/>
        </p:spPr>
        <p:txBody>
          <a:bodyPr wrap="none" rtlCol="0" anchor="t">
            <a:spAutoFit/>
          </a:bodyPr>
          <a:lstStyle/>
          <a:p>
            <a:pPr algn="l" defTabSz="457200">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sym typeface="+mn-ea"/>
              </a:rPr>
              <a:t>1.</a:t>
            </a:r>
            <a:r>
              <a:rPr lang="vi-VN" altLang="en-US" sz="3200" b="1" dirty="0">
                <a:solidFill>
                  <a:srgbClr val="FF0000"/>
                </a:solidFill>
                <a:latin typeface="Times New Roman" panose="02020603050405020304" pitchFamily="18" charset="0"/>
                <a:cs typeface="Times New Roman" panose="02020603050405020304" pitchFamily="18" charset="0"/>
                <a:sym typeface="+mn-ea"/>
              </a:rPr>
              <a:t>Vai trò của nh</a:t>
            </a:r>
            <a:r>
              <a:rPr lang="vi-VN" altLang="en-US" sz="3200" b="1" dirty="0">
                <a:solidFill>
                  <a:srgbClr val="FF0000"/>
                </a:solidFill>
                <a:latin typeface="Times New Roman" panose="02020603050405020304" pitchFamily="18" charset="0"/>
                <a:ea typeface="Times New Roman" panose="02020603050405020304" pitchFamily="18" charset="0"/>
                <a:sym typeface="+mn-ea"/>
              </a:rPr>
              <a:t>à</a:t>
            </a:r>
            <a:r>
              <a:rPr lang="vi-VN" altLang="en-US" sz="3200" b="1" dirty="0">
                <a:solidFill>
                  <a:srgbClr val="FF0000"/>
                </a:solidFill>
                <a:latin typeface="Times New Roman" panose="02020603050405020304" pitchFamily="18" charset="0"/>
                <a:cs typeface="Times New Roman" panose="02020603050405020304" pitchFamily="18" charset="0"/>
                <a:sym typeface="+mn-ea"/>
              </a:rPr>
              <a:t> ở:</a:t>
            </a:r>
            <a:endParaRPr lang="en-US" sz="3200" b="1"/>
          </a:p>
        </p:txBody>
      </p:sp>
      <p:sp>
        <p:nvSpPr>
          <p:cNvPr id="1295" name="Google Shape;1295;p43"/>
          <p:cNvSpPr txBox="1">
            <a:spLocks noGrp="1"/>
          </p:cNvSpPr>
          <p:nvPr>
            <p:ph type="subTitle" idx="1"/>
          </p:nvPr>
        </p:nvSpPr>
        <p:spPr>
          <a:xfrm>
            <a:off x="38100" y="3990340"/>
            <a:ext cx="9012555" cy="2424430"/>
          </a:xfrm>
        </p:spPr>
        <p:txBody>
          <a:bodyPr spcFirstLastPara="1" vert="horz" wrap="square" lIns="91425" tIns="91425" rIns="91425" bIns="91425" numCol="1" anchor="ctr" anchorCtr="0" compatLnSpc="1">
            <a:noAutofit/>
          </a:bodyPr>
          <a:lstStyle/>
          <a:p>
            <a:pPr algn="l" defTabSz="457200">
              <a:spcBef>
                <a:spcPct val="0"/>
              </a:spcBef>
              <a:spcAft>
                <a:spcPct val="0"/>
              </a:spcAft>
            </a:pPr>
            <a:r>
              <a:rPr lang="en-US" altLang="vi-VN" sz="3600" b="1" kern="1200" dirty="0">
                <a:solidFill>
                  <a:srgbClr val="FF0000"/>
                </a:solidFill>
                <a:latin typeface="Times New Roman" panose="02020603050405020304" pitchFamily="18" charset="0"/>
                <a:ea typeface="+mn-ea"/>
                <a:cs typeface="Times New Roman" panose="02020603050405020304" pitchFamily="18" charset="0"/>
              </a:rPr>
              <a:t>3</a:t>
            </a:r>
            <a:r>
              <a:rPr lang="vi-VN" altLang="x-none" sz="3600" b="1" kern="1200" dirty="0">
                <a:solidFill>
                  <a:srgbClr val="FF0000"/>
                </a:solidFill>
                <a:latin typeface="Times New Roman" panose="02020603050405020304" pitchFamily="18" charset="0"/>
                <a:ea typeface="+mn-ea"/>
                <a:cs typeface="Times New Roman" panose="02020603050405020304" pitchFamily="18" charset="0"/>
              </a:rPr>
              <a:t>.</a:t>
            </a:r>
            <a:r>
              <a:rPr sz="3600" b="1" kern="1200" dirty="0">
                <a:solidFill>
                  <a:srgbClr val="FF0000"/>
                </a:solidFill>
                <a:latin typeface="Times New Roman" panose="02020603050405020304" pitchFamily="18" charset="0"/>
                <a:ea typeface="+mn-ea"/>
                <a:cs typeface="Times New Roman" panose="02020603050405020304" pitchFamily="18" charset="0"/>
              </a:rPr>
              <a:t> </a:t>
            </a:r>
            <a:r>
              <a:rPr lang="vi-VN" altLang="x-none" sz="3600" b="1" kern="1200" dirty="0">
                <a:solidFill>
                  <a:srgbClr val="FF0000"/>
                </a:solidFill>
                <a:latin typeface="Times New Roman" panose="02020603050405020304" pitchFamily="18" charset="0"/>
                <a:ea typeface="+mn-ea"/>
                <a:cs typeface="Times New Roman" panose="02020603050405020304" pitchFamily="18" charset="0"/>
              </a:rPr>
              <a:t>Một số kiến trúc nh</a:t>
            </a:r>
            <a:r>
              <a:rPr lang="vi-VN" altLang="x-none" sz="3600" b="1" kern="1200" dirty="0">
                <a:solidFill>
                  <a:srgbClr val="FF0000"/>
                </a:solidFill>
                <a:latin typeface="Times New Roman" panose="02020603050405020304" pitchFamily="18" charset="0"/>
                <a:ea typeface="Times New Roman" panose="02020603050405020304" pitchFamily="18" charset="0"/>
                <a:cs typeface="+mn-cs"/>
              </a:rPr>
              <a:t>à</a:t>
            </a:r>
            <a:r>
              <a:rPr lang="vi-VN" altLang="x-none" sz="3600" b="1" kern="1200" dirty="0">
                <a:solidFill>
                  <a:srgbClr val="FF0000"/>
                </a:solidFill>
                <a:latin typeface="Times New Roman" panose="02020603050405020304" pitchFamily="18" charset="0"/>
                <a:ea typeface="+mn-ea"/>
                <a:cs typeface="Times New Roman" panose="02020603050405020304" pitchFamily="18" charset="0"/>
              </a:rPr>
              <a:t> ở đặc trưng của Việt Nam</a:t>
            </a:r>
            <a:endParaRPr sz="3600" b="1" kern="1200" dirty="0">
              <a:solidFill>
                <a:srgbClr val="FF0000"/>
              </a:solidFill>
              <a:latin typeface="Times New Roman" panose="02020603050405020304" pitchFamily="18" charset="0"/>
              <a:ea typeface="+mn-ea"/>
              <a:cs typeface="Times New Roman" panose="02020603050405020304" pitchFamily="18" charset="0"/>
            </a:endParaRPr>
          </a:p>
          <a:p>
            <a:pPr algn="l" defTabSz="457200">
              <a:spcBef>
                <a:spcPct val="0"/>
              </a:spcBef>
              <a:spcAft>
                <a:spcPct val="0"/>
              </a:spcAft>
            </a:pPr>
            <a:br>
              <a:rPr lang="vi-VN" altLang="x-none" sz="3600" kern="1200" dirty="0">
                <a:solidFill>
                  <a:srgbClr val="E6B91E"/>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br>
            <a:r>
              <a:rPr lang="en-US" altLang="en-US" sz="3600" kern="1200" dirty="0">
                <a:latin typeface="Times New Roman" panose="02020603050405020304" pitchFamily="18" charset="0"/>
                <a:ea typeface="+mn-ea"/>
                <a:cs typeface="Times New Roman" panose="02020603050405020304" pitchFamily="18" charset="0"/>
              </a:rPr>
              <a:t>TRÒ CHƠI </a:t>
            </a:r>
            <a:r>
              <a:rPr lang="en-US" altLang="en-US" sz="3600" kern="1200" dirty="0">
                <a:latin typeface="+mn-lt"/>
                <a:ea typeface="+mn-ea"/>
                <a:cs typeface="+mn-cs"/>
              </a:rPr>
              <a:t>“ Ai nhanh hơn”</a:t>
            </a:r>
          </a:p>
          <a:p>
            <a:pPr algn="l" defTabSz="457200">
              <a:spcBef>
                <a:spcPct val="0"/>
              </a:spcBef>
              <a:spcAft>
                <a:spcPct val="0"/>
              </a:spcAft>
            </a:pPr>
            <a:endParaRPr sz="3600" kern="1200" dirty="0">
              <a:solidFill>
                <a:srgbClr val="E6B91E"/>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mn-cs"/>
            </a:endParaRPr>
          </a:p>
        </p:txBody>
      </p:sp>
    </p:spTree>
  </p:cSld>
  <p:clrMapOvr>
    <a:masterClrMapping/>
  </p:clrMapOvr>
  <p:transition>
    <p:split orient="vert" dir="in"/>
    <p:sndAc>
      <p:stSnd>
        <p:snd r:embed="rId2" name="CLICK.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hape 209"/>
          <p:cNvPicPr>
            <a:picLocks noChangeAspect="1"/>
          </p:cNvPicPr>
          <p:nvPr/>
        </p:nvPicPr>
        <p:blipFill>
          <a:blip r:embed="rId3"/>
          <a:stretch>
            <a:fillRect/>
          </a:stretch>
        </p:blipFill>
        <p:spPr>
          <a:xfrm>
            <a:off x="1258888" y="1266825"/>
            <a:ext cx="6896100" cy="4538663"/>
          </a:xfrm>
          <a:prstGeom prst="rect">
            <a:avLst/>
          </a:prstGeom>
          <a:noFill/>
          <a:ln w="9525">
            <a:noFill/>
          </a:ln>
        </p:spPr>
      </p:pic>
      <p:sp>
        <p:nvSpPr>
          <p:cNvPr id="41987" name="Slide Number Placeholder 5"/>
          <p:cNvSpPr txBox="1">
            <a:spLocks noGrp="1"/>
          </p:cNvSpPr>
          <p:nvPr/>
        </p:nvSpPr>
        <p:spPr>
          <a:xfrm>
            <a:off x="6553200" y="6356350"/>
            <a:ext cx="2133600" cy="365125"/>
          </a:xfrm>
          <a:prstGeom prst="rect">
            <a:avLst/>
          </a:prstGeom>
          <a:noFill/>
          <a:ln w="9525">
            <a:noFill/>
          </a:ln>
        </p:spPr>
        <p:txBody>
          <a:bodyPr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r">
              <a:spcBef>
                <a:spcPct val="0"/>
              </a:spcBef>
              <a:buClrTx/>
              <a:buSzTx/>
              <a:buFontTx/>
              <a:buNone/>
            </a:pPr>
            <a:fld id="{9A0DB2DC-4C9A-4742-B13C-FB6460FD3503}" type="slidenum">
              <a:rPr lang="vi-VN" altLang="en-US" sz="1200" dirty="0">
                <a:solidFill>
                  <a:srgbClr val="898989"/>
                </a:solidFill>
                <a:latin typeface="Arial" panose="020B0604020202020204" pitchFamily="34" charset="0"/>
              </a:rPr>
              <a:t>29</a:t>
            </a:fld>
            <a:endParaRPr lang="vi-VN" altLang="en-US" sz="1200" dirty="0">
              <a:solidFill>
                <a:srgbClr val="898989"/>
              </a:solidFill>
              <a:latin typeface="Arial" panose="020B0604020202020204" pitchFamily="34" charset="0"/>
            </a:endParaRPr>
          </a:p>
        </p:txBody>
      </p:sp>
      <p:sp>
        <p:nvSpPr>
          <p:cNvPr id="62469" name="Text Box 5"/>
          <p:cNvSpPr txBox="1"/>
          <p:nvPr/>
        </p:nvSpPr>
        <p:spPr>
          <a:xfrm>
            <a:off x="1835150" y="44450"/>
            <a:ext cx="6480175" cy="109855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6600" b="1" dirty="0">
                <a:solidFill>
                  <a:schemeClr val="tx1"/>
                </a:solidFill>
                <a:latin typeface="QuigleyWiggly"/>
                <a:cs typeface="Arial" panose="020B0604020202020204" pitchFamily="34" charset="0"/>
              </a:rPr>
              <a:t>ĐOÁN HÌNH</a:t>
            </a:r>
            <a:endParaRPr lang="en-US" altLang="en-US" sz="6600" b="1" dirty="0">
              <a:solidFill>
                <a:schemeClr val="tx1"/>
              </a:solidFill>
              <a:latin typeface="QuigleyWiggly"/>
              <a:ea typeface="Arial" panose="020B0604020202020204" pitchFamily="34" charset="0"/>
            </a:endParaRPr>
          </a:p>
        </p:txBody>
      </p:sp>
      <p:sp>
        <p:nvSpPr>
          <p:cNvPr id="62471" name="Text Box 7"/>
          <p:cNvSpPr txBox="1"/>
          <p:nvPr/>
        </p:nvSpPr>
        <p:spPr>
          <a:xfrm>
            <a:off x="684213" y="5949950"/>
            <a:ext cx="7704137" cy="6461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3600" i="1" dirty="0">
                <a:solidFill>
                  <a:schemeClr val="tx1"/>
                </a:solidFill>
                <a:latin typeface="Arial" panose="020B0604020202020204" pitchFamily="34" charset="0"/>
                <a:cs typeface="Arial" panose="020B0604020202020204" pitchFamily="34" charset="0"/>
              </a:rPr>
              <a:t>Đây l</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nh</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gì?</a:t>
            </a:r>
            <a:endParaRPr lang="en-US" altLang="en-US" sz="3600" i="1" dirty="0">
              <a:solidFill>
                <a:schemeClr val="tx1"/>
              </a:solidFill>
              <a:latin typeface="Arial" panose="020B0604020202020204" pitchFamily="34" charset="0"/>
              <a:ea typeface="Arial" panose="020B0604020202020204" pitchFamily="34" charset="0"/>
            </a:endParaRPr>
          </a:p>
        </p:txBody>
      </p:sp>
      <p:sp>
        <p:nvSpPr>
          <p:cNvPr id="62472" name="Rectangle 8"/>
          <p:cNvSpPr/>
          <p:nvPr/>
        </p:nvSpPr>
        <p:spPr>
          <a:xfrm>
            <a:off x="1187450" y="13414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3" name="Rectangle 9"/>
          <p:cNvSpPr/>
          <p:nvPr/>
        </p:nvSpPr>
        <p:spPr>
          <a:xfrm>
            <a:off x="1187450" y="14843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4" name="Rectangle 10"/>
          <p:cNvSpPr/>
          <p:nvPr/>
        </p:nvSpPr>
        <p:spPr>
          <a:xfrm>
            <a:off x="1187450" y="1628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5" name="Rectangle 11"/>
          <p:cNvSpPr/>
          <p:nvPr/>
        </p:nvSpPr>
        <p:spPr>
          <a:xfrm>
            <a:off x="1187450" y="1773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6" name="Rectangle 12"/>
          <p:cNvSpPr/>
          <p:nvPr/>
        </p:nvSpPr>
        <p:spPr>
          <a:xfrm>
            <a:off x="1187450" y="19161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7" name="Rectangle 13"/>
          <p:cNvSpPr/>
          <p:nvPr/>
        </p:nvSpPr>
        <p:spPr>
          <a:xfrm>
            <a:off x="1187450" y="20589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8" name="Rectangle 14"/>
          <p:cNvSpPr/>
          <p:nvPr/>
        </p:nvSpPr>
        <p:spPr>
          <a:xfrm>
            <a:off x="1187450" y="22034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9" name="Rectangle 15"/>
          <p:cNvSpPr/>
          <p:nvPr/>
        </p:nvSpPr>
        <p:spPr>
          <a:xfrm>
            <a:off x="1187450" y="23479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0" name="Rectangle 16"/>
          <p:cNvSpPr/>
          <p:nvPr/>
        </p:nvSpPr>
        <p:spPr>
          <a:xfrm>
            <a:off x="1187450" y="24923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1" name="Rectangle 17"/>
          <p:cNvSpPr/>
          <p:nvPr/>
        </p:nvSpPr>
        <p:spPr>
          <a:xfrm>
            <a:off x="1187450" y="26352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2" name="Rectangle 18"/>
          <p:cNvSpPr/>
          <p:nvPr/>
        </p:nvSpPr>
        <p:spPr>
          <a:xfrm>
            <a:off x="1187450" y="27797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3" name="Rectangle 19"/>
          <p:cNvSpPr/>
          <p:nvPr/>
        </p:nvSpPr>
        <p:spPr>
          <a:xfrm>
            <a:off x="1187450" y="29241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4" name="Rectangle 20"/>
          <p:cNvSpPr/>
          <p:nvPr/>
        </p:nvSpPr>
        <p:spPr>
          <a:xfrm>
            <a:off x="1187450" y="3070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5" name="Rectangle 21"/>
          <p:cNvSpPr/>
          <p:nvPr/>
        </p:nvSpPr>
        <p:spPr>
          <a:xfrm>
            <a:off x="1187450" y="32131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6" name="Rectangle 22"/>
          <p:cNvSpPr/>
          <p:nvPr/>
        </p:nvSpPr>
        <p:spPr>
          <a:xfrm>
            <a:off x="1187450" y="33575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7" name="Rectangle 23"/>
          <p:cNvSpPr/>
          <p:nvPr/>
        </p:nvSpPr>
        <p:spPr>
          <a:xfrm>
            <a:off x="1187450" y="35020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8" name="Rectangle 24"/>
          <p:cNvSpPr/>
          <p:nvPr/>
        </p:nvSpPr>
        <p:spPr>
          <a:xfrm>
            <a:off x="1187450" y="36449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9" name="Rectangle 25"/>
          <p:cNvSpPr/>
          <p:nvPr/>
        </p:nvSpPr>
        <p:spPr>
          <a:xfrm>
            <a:off x="1187450" y="3787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0" name="Rectangle 26"/>
          <p:cNvSpPr/>
          <p:nvPr/>
        </p:nvSpPr>
        <p:spPr>
          <a:xfrm>
            <a:off x="1187450" y="3932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1" name="Rectangle 27"/>
          <p:cNvSpPr/>
          <p:nvPr/>
        </p:nvSpPr>
        <p:spPr>
          <a:xfrm>
            <a:off x="1187450" y="40767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2" name="Rectangle 28"/>
          <p:cNvSpPr/>
          <p:nvPr/>
        </p:nvSpPr>
        <p:spPr>
          <a:xfrm>
            <a:off x="1187450" y="42211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3" name="Rectangle 29"/>
          <p:cNvSpPr/>
          <p:nvPr/>
        </p:nvSpPr>
        <p:spPr>
          <a:xfrm>
            <a:off x="1187450" y="43640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4" name="Rectangle 30"/>
          <p:cNvSpPr/>
          <p:nvPr/>
        </p:nvSpPr>
        <p:spPr>
          <a:xfrm>
            <a:off x="1187450" y="45085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5" name="Rectangle 31"/>
          <p:cNvSpPr/>
          <p:nvPr/>
        </p:nvSpPr>
        <p:spPr>
          <a:xfrm>
            <a:off x="1187450" y="46529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6" name="Rectangle 32"/>
          <p:cNvSpPr/>
          <p:nvPr/>
        </p:nvSpPr>
        <p:spPr>
          <a:xfrm>
            <a:off x="1187450" y="47974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7" name="Rectangle 33"/>
          <p:cNvSpPr/>
          <p:nvPr/>
        </p:nvSpPr>
        <p:spPr>
          <a:xfrm>
            <a:off x="1187450" y="49403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8" name="Rectangle 34"/>
          <p:cNvSpPr/>
          <p:nvPr/>
        </p:nvSpPr>
        <p:spPr>
          <a:xfrm>
            <a:off x="1187450" y="50847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9" name="Rectangle 35"/>
          <p:cNvSpPr/>
          <p:nvPr/>
        </p:nvSpPr>
        <p:spPr>
          <a:xfrm>
            <a:off x="1187450" y="5229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0" name="Rectangle 36"/>
          <p:cNvSpPr/>
          <p:nvPr/>
        </p:nvSpPr>
        <p:spPr>
          <a:xfrm>
            <a:off x="1187450" y="53736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1" name="Rectangle 37"/>
          <p:cNvSpPr/>
          <p:nvPr/>
        </p:nvSpPr>
        <p:spPr>
          <a:xfrm>
            <a:off x="1187450" y="55181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2" name="Rectangle 38"/>
          <p:cNvSpPr/>
          <p:nvPr/>
        </p:nvSpPr>
        <p:spPr>
          <a:xfrm>
            <a:off x="1187450" y="56626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3" name="AutoShape 39"/>
          <p:cNvSpPr/>
          <p:nvPr/>
        </p:nvSpPr>
        <p:spPr>
          <a:xfrm>
            <a:off x="-214312" y="4000500"/>
            <a:ext cx="7834312" cy="2286000"/>
          </a:xfrm>
          <a:prstGeom prst="irregularSeal2">
            <a:avLst/>
          </a:prstGeom>
          <a:solidFill>
            <a:srgbClr val="FF3300"/>
          </a:solidFill>
          <a:ln w="57150" cap="flat" cmpd="sng">
            <a:solidFill>
              <a:srgbClr val="FFFF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0"/>
              </a:spcBef>
              <a:buClrTx/>
              <a:buSzTx/>
              <a:buFontTx/>
              <a:buNone/>
            </a:pPr>
            <a:r>
              <a:rPr lang="en-US" altLang="en-US" sz="3600" dirty="0">
                <a:solidFill>
                  <a:schemeClr val="bg1"/>
                </a:solidFill>
                <a:latin typeface="Calibri" panose="020F0502020204030204" pitchFamily="34" charset="0"/>
                <a:cs typeface="Arial" panose="020B0604020202020204" pitchFamily="34" charset="0"/>
              </a:rPr>
              <a:t>Nh</a:t>
            </a:r>
            <a:r>
              <a:rPr lang="en-US" altLang="en-US" sz="3600" dirty="0">
                <a:solidFill>
                  <a:schemeClr val="bg1"/>
                </a:solidFill>
                <a:latin typeface="Calibri" panose="020F0502020204030204" pitchFamily="34" charset="0"/>
                <a:ea typeface="Arial" panose="020B0604020202020204" pitchFamily="34" charset="0"/>
              </a:rPr>
              <a:t>à</a:t>
            </a:r>
            <a:r>
              <a:rPr lang="en-US" altLang="en-US" sz="3600" dirty="0">
                <a:solidFill>
                  <a:schemeClr val="bg1"/>
                </a:solidFill>
                <a:latin typeface="Calibri" panose="020F0502020204030204" pitchFamily="34" charset="0"/>
                <a:cs typeface="Arial" panose="020B0604020202020204" pitchFamily="34" charset="0"/>
              </a:rPr>
              <a:t> ba gian truyền thống</a:t>
            </a:r>
            <a:endParaRPr lang="en-US" altLang="en-US" sz="3600" dirty="0">
              <a:solidFill>
                <a:schemeClr val="bg1"/>
              </a:solidFill>
              <a:latin typeface="Calibri" panose="020F0502020204030204" pitchFamily="34" charset="0"/>
              <a:ea typeface="Arial" panose="020B0604020202020204"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dissolve">
                                      <p:cBhvr>
                                        <p:cTn id="7" dur="500"/>
                                        <p:tgtEl>
                                          <p:spTgt spid="624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71"/>
                                        </p:tgtEl>
                                        <p:attrNameLst>
                                          <p:attrName>style.visibility</p:attrName>
                                        </p:attrNameLst>
                                      </p:cBhvr>
                                      <p:to>
                                        <p:strVal val="visible"/>
                                      </p:to>
                                    </p:set>
                                    <p:animEffect transition="in" filter="dissolve">
                                      <p:cBhvr>
                                        <p:cTn id="12" dur="500"/>
                                        <p:tgtEl>
                                          <p:spTgt spid="6247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2472"/>
                                        </p:tgtEl>
                                        <p:attrNameLst>
                                          <p:attrName>style.visibility</p:attrName>
                                        </p:attrNameLst>
                                      </p:cBhvr>
                                      <p:to>
                                        <p:strVal val="visible"/>
                                      </p:to>
                                    </p:set>
                                    <p:animEffect transition="in" filter="dissolve">
                                      <p:cBhvr>
                                        <p:cTn id="19" dur="1000"/>
                                        <p:tgtEl>
                                          <p:spTgt spid="6247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2473"/>
                                        </p:tgtEl>
                                        <p:attrNameLst>
                                          <p:attrName>style.visibility</p:attrName>
                                        </p:attrNameLst>
                                      </p:cBhvr>
                                      <p:to>
                                        <p:strVal val="visible"/>
                                      </p:to>
                                    </p:set>
                                    <p:animEffect transition="in" filter="dissolve">
                                      <p:cBhvr>
                                        <p:cTn id="22" dur="500"/>
                                        <p:tgtEl>
                                          <p:spTgt spid="6247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2474"/>
                                        </p:tgtEl>
                                        <p:attrNameLst>
                                          <p:attrName>style.visibility</p:attrName>
                                        </p:attrNameLst>
                                      </p:cBhvr>
                                      <p:to>
                                        <p:strVal val="visible"/>
                                      </p:to>
                                    </p:set>
                                    <p:animEffect transition="in" filter="dissolve">
                                      <p:cBhvr>
                                        <p:cTn id="25" dur="500"/>
                                        <p:tgtEl>
                                          <p:spTgt spid="6247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2475"/>
                                        </p:tgtEl>
                                        <p:attrNameLst>
                                          <p:attrName>style.visibility</p:attrName>
                                        </p:attrNameLst>
                                      </p:cBhvr>
                                      <p:to>
                                        <p:strVal val="visible"/>
                                      </p:to>
                                    </p:set>
                                    <p:animEffect transition="in" filter="dissolve">
                                      <p:cBhvr>
                                        <p:cTn id="28" dur="500"/>
                                        <p:tgtEl>
                                          <p:spTgt spid="6247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2476"/>
                                        </p:tgtEl>
                                        <p:attrNameLst>
                                          <p:attrName>style.visibility</p:attrName>
                                        </p:attrNameLst>
                                      </p:cBhvr>
                                      <p:to>
                                        <p:strVal val="visible"/>
                                      </p:to>
                                    </p:set>
                                    <p:animEffect transition="in" filter="dissolve">
                                      <p:cBhvr>
                                        <p:cTn id="31" dur="500"/>
                                        <p:tgtEl>
                                          <p:spTgt spid="6247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2477"/>
                                        </p:tgtEl>
                                        <p:attrNameLst>
                                          <p:attrName>style.visibility</p:attrName>
                                        </p:attrNameLst>
                                      </p:cBhvr>
                                      <p:to>
                                        <p:strVal val="visible"/>
                                      </p:to>
                                    </p:set>
                                    <p:animEffect transition="in" filter="dissolve">
                                      <p:cBhvr>
                                        <p:cTn id="34" dur="500"/>
                                        <p:tgtEl>
                                          <p:spTgt spid="6247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2478"/>
                                        </p:tgtEl>
                                        <p:attrNameLst>
                                          <p:attrName>style.visibility</p:attrName>
                                        </p:attrNameLst>
                                      </p:cBhvr>
                                      <p:to>
                                        <p:strVal val="visible"/>
                                      </p:to>
                                    </p:set>
                                    <p:animEffect transition="in" filter="dissolve">
                                      <p:cBhvr>
                                        <p:cTn id="37" dur="500"/>
                                        <p:tgtEl>
                                          <p:spTgt spid="6247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62479"/>
                                        </p:tgtEl>
                                        <p:attrNameLst>
                                          <p:attrName>style.visibility</p:attrName>
                                        </p:attrNameLst>
                                      </p:cBhvr>
                                      <p:to>
                                        <p:strVal val="visible"/>
                                      </p:to>
                                    </p:set>
                                    <p:animEffect transition="in" filter="dissolve">
                                      <p:cBhvr>
                                        <p:cTn id="40" dur="500"/>
                                        <p:tgtEl>
                                          <p:spTgt spid="62479"/>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62480"/>
                                        </p:tgtEl>
                                        <p:attrNameLst>
                                          <p:attrName>style.visibility</p:attrName>
                                        </p:attrNameLst>
                                      </p:cBhvr>
                                      <p:to>
                                        <p:strVal val="visible"/>
                                      </p:to>
                                    </p:set>
                                    <p:animEffect transition="in" filter="dissolve">
                                      <p:cBhvr>
                                        <p:cTn id="43" dur="500"/>
                                        <p:tgtEl>
                                          <p:spTgt spid="6248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2481"/>
                                        </p:tgtEl>
                                        <p:attrNameLst>
                                          <p:attrName>style.visibility</p:attrName>
                                        </p:attrNameLst>
                                      </p:cBhvr>
                                      <p:to>
                                        <p:strVal val="visible"/>
                                      </p:to>
                                    </p:set>
                                    <p:animEffect transition="in" filter="dissolve">
                                      <p:cBhvr>
                                        <p:cTn id="46" dur="500"/>
                                        <p:tgtEl>
                                          <p:spTgt spid="62481"/>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62482"/>
                                        </p:tgtEl>
                                        <p:attrNameLst>
                                          <p:attrName>style.visibility</p:attrName>
                                        </p:attrNameLst>
                                      </p:cBhvr>
                                      <p:to>
                                        <p:strVal val="visible"/>
                                      </p:to>
                                    </p:set>
                                    <p:animEffect transition="in" filter="dissolve">
                                      <p:cBhvr>
                                        <p:cTn id="49" dur="500"/>
                                        <p:tgtEl>
                                          <p:spTgt spid="6248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62483"/>
                                        </p:tgtEl>
                                        <p:attrNameLst>
                                          <p:attrName>style.visibility</p:attrName>
                                        </p:attrNameLst>
                                      </p:cBhvr>
                                      <p:to>
                                        <p:strVal val="visible"/>
                                      </p:to>
                                    </p:set>
                                    <p:animEffect transition="in" filter="dissolve">
                                      <p:cBhvr>
                                        <p:cTn id="52" dur="500"/>
                                        <p:tgtEl>
                                          <p:spTgt spid="62483"/>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62484"/>
                                        </p:tgtEl>
                                        <p:attrNameLst>
                                          <p:attrName>style.visibility</p:attrName>
                                        </p:attrNameLst>
                                      </p:cBhvr>
                                      <p:to>
                                        <p:strVal val="visible"/>
                                      </p:to>
                                    </p:set>
                                    <p:animEffect transition="in" filter="dissolve">
                                      <p:cBhvr>
                                        <p:cTn id="55" dur="500"/>
                                        <p:tgtEl>
                                          <p:spTgt spid="62484"/>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62485"/>
                                        </p:tgtEl>
                                        <p:attrNameLst>
                                          <p:attrName>style.visibility</p:attrName>
                                        </p:attrNameLst>
                                      </p:cBhvr>
                                      <p:to>
                                        <p:strVal val="visible"/>
                                      </p:to>
                                    </p:set>
                                    <p:animEffect transition="in" filter="dissolve">
                                      <p:cBhvr>
                                        <p:cTn id="58" dur="500"/>
                                        <p:tgtEl>
                                          <p:spTgt spid="62485"/>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62486"/>
                                        </p:tgtEl>
                                        <p:attrNameLst>
                                          <p:attrName>style.visibility</p:attrName>
                                        </p:attrNameLst>
                                      </p:cBhvr>
                                      <p:to>
                                        <p:strVal val="visible"/>
                                      </p:to>
                                    </p:set>
                                    <p:animEffect transition="in" filter="dissolve">
                                      <p:cBhvr>
                                        <p:cTn id="61" dur="500"/>
                                        <p:tgtEl>
                                          <p:spTgt spid="62486"/>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62487"/>
                                        </p:tgtEl>
                                        <p:attrNameLst>
                                          <p:attrName>style.visibility</p:attrName>
                                        </p:attrNameLst>
                                      </p:cBhvr>
                                      <p:to>
                                        <p:strVal val="visible"/>
                                      </p:to>
                                    </p:set>
                                    <p:animEffect transition="in" filter="dissolve">
                                      <p:cBhvr>
                                        <p:cTn id="64" dur="500"/>
                                        <p:tgtEl>
                                          <p:spTgt spid="62487"/>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62488"/>
                                        </p:tgtEl>
                                        <p:attrNameLst>
                                          <p:attrName>style.visibility</p:attrName>
                                        </p:attrNameLst>
                                      </p:cBhvr>
                                      <p:to>
                                        <p:strVal val="visible"/>
                                      </p:to>
                                    </p:set>
                                    <p:animEffect transition="in" filter="dissolve">
                                      <p:cBhvr>
                                        <p:cTn id="67" dur="500"/>
                                        <p:tgtEl>
                                          <p:spTgt spid="62488"/>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62489"/>
                                        </p:tgtEl>
                                        <p:attrNameLst>
                                          <p:attrName>style.visibility</p:attrName>
                                        </p:attrNameLst>
                                      </p:cBhvr>
                                      <p:to>
                                        <p:strVal val="visible"/>
                                      </p:to>
                                    </p:set>
                                    <p:animEffect transition="in" filter="dissolve">
                                      <p:cBhvr>
                                        <p:cTn id="70" dur="500"/>
                                        <p:tgtEl>
                                          <p:spTgt spid="62489"/>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62490"/>
                                        </p:tgtEl>
                                        <p:attrNameLst>
                                          <p:attrName>style.visibility</p:attrName>
                                        </p:attrNameLst>
                                      </p:cBhvr>
                                      <p:to>
                                        <p:strVal val="visible"/>
                                      </p:to>
                                    </p:set>
                                    <p:animEffect transition="in" filter="dissolve">
                                      <p:cBhvr>
                                        <p:cTn id="73" dur="500"/>
                                        <p:tgtEl>
                                          <p:spTgt spid="62490"/>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62491"/>
                                        </p:tgtEl>
                                        <p:attrNameLst>
                                          <p:attrName>style.visibility</p:attrName>
                                        </p:attrNameLst>
                                      </p:cBhvr>
                                      <p:to>
                                        <p:strVal val="visible"/>
                                      </p:to>
                                    </p:set>
                                    <p:animEffect transition="in" filter="dissolve">
                                      <p:cBhvr>
                                        <p:cTn id="76" dur="500"/>
                                        <p:tgtEl>
                                          <p:spTgt spid="62491"/>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62492"/>
                                        </p:tgtEl>
                                        <p:attrNameLst>
                                          <p:attrName>style.visibility</p:attrName>
                                        </p:attrNameLst>
                                      </p:cBhvr>
                                      <p:to>
                                        <p:strVal val="visible"/>
                                      </p:to>
                                    </p:set>
                                    <p:animEffect transition="in" filter="dissolve">
                                      <p:cBhvr>
                                        <p:cTn id="79" dur="500"/>
                                        <p:tgtEl>
                                          <p:spTgt spid="62492"/>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62493"/>
                                        </p:tgtEl>
                                        <p:attrNameLst>
                                          <p:attrName>style.visibility</p:attrName>
                                        </p:attrNameLst>
                                      </p:cBhvr>
                                      <p:to>
                                        <p:strVal val="visible"/>
                                      </p:to>
                                    </p:set>
                                    <p:animEffect transition="in" filter="dissolve">
                                      <p:cBhvr>
                                        <p:cTn id="82" dur="500"/>
                                        <p:tgtEl>
                                          <p:spTgt spid="62493"/>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62494"/>
                                        </p:tgtEl>
                                        <p:attrNameLst>
                                          <p:attrName>style.visibility</p:attrName>
                                        </p:attrNameLst>
                                      </p:cBhvr>
                                      <p:to>
                                        <p:strVal val="visible"/>
                                      </p:to>
                                    </p:set>
                                    <p:animEffect transition="in" filter="dissolve">
                                      <p:cBhvr>
                                        <p:cTn id="85" dur="500"/>
                                        <p:tgtEl>
                                          <p:spTgt spid="62494"/>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62495"/>
                                        </p:tgtEl>
                                        <p:attrNameLst>
                                          <p:attrName>style.visibility</p:attrName>
                                        </p:attrNameLst>
                                      </p:cBhvr>
                                      <p:to>
                                        <p:strVal val="visible"/>
                                      </p:to>
                                    </p:set>
                                    <p:animEffect transition="in" filter="dissolve">
                                      <p:cBhvr>
                                        <p:cTn id="88" dur="500"/>
                                        <p:tgtEl>
                                          <p:spTgt spid="62495"/>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62496"/>
                                        </p:tgtEl>
                                        <p:attrNameLst>
                                          <p:attrName>style.visibility</p:attrName>
                                        </p:attrNameLst>
                                      </p:cBhvr>
                                      <p:to>
                                        <p:strVal val="visible"/>
                                      </p:to>
                                    </p:set>
                                    <p:animEffect transition="in" filter="dissolve">
                                      <p:cBhvr>
                                        <p:cTn id="91" dur="500"/>
                                        <p:tgtEl>
                                          <p:spTgt spid="62496"/>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62497"/>
                                        </p:tgtEl>
                                        <p:attrNameLst>
                                          <p:attrName>style.visibility</p:attrName>
                                        </p:attrNameLst>
                                      </p:cBhvr>
                                      <p:to>
                                        <p:strVal val="visible"/>
                                      </p:to>
                                    </p:set>
                                    <p:animEffect transition="in" filter="dissolve">
                                      <p:cBhvr>
                                        <p:cTn id="94" dur="500"/>
                                        <p:tgtEl>
                                          <p:spTgt spid="62497"/>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62498"/>
                                        </p:tgtEl>
                                        <p:attrNameLst>
                                          <p:attrName>style.visibility</p:attrName>
                                        </p:attrNameLst>
                                      </p:cBhvr>
                                      <p:to>
                                        <p:strVal val="visible"/>
                                      </p:to>
                                    </p:set>
                                    <p:animEffect transition="in" filter="dissolve">
                                      <p:cBhvr>
                                        <p:cTn id="97" dur="500"/>
                                        <p:tgtEl>
                                          <p:spTgt spid="62498"/>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62499"/>
                                        </p:tgtEl>
                                        <p:attrNameLst>
                                          <p:attrName>style.visibility</p:attrName>
                                        </p:attrNameLst>
                                      </p:cBhvr>
                                      <p:to>
                                        <p:strVal val="visible"/>
                                      </p:to>
                                    </p:set>
                                    <p:animEffect transition="in" filter="dissolve">
                                      <p:cBhvr>
                                        <p:cTn id="100" dur="500"/>
                                        <p:tgtEl>
                                          <p:spTgt spid="62499"/>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62500"/>
                                        </p:tgtEl>
                                        <p:attrNameLst>
                                          <p:attrName>style.visibility</p:attrName>
                                        </p:attrNameLst>
                                      </p:cBhvr>
                                      <p:to>
                                        <p:strVal val="visible"/>
                                      </p:to>
                                    </p:set>
                                    <p:animEffect transition="in" filter="dissolve">
                                      <p:cBhvr>
                                        <p:cTn id="103" dur="500"/>
                                        <p:tgtEl>
                                          <p:spTgt spid="62500"/>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62501"/>
                                        </p:tgtEl>
                                        <p:attrNameLst>
                                          <p:attrName>style.visibility</p:attrName>
                                        </p:attrNameLst>
                                      </p:cBhvr>
                                      <p:to>
                                        <p:strVal val="visible"/>
                                      </p:to>
                                    </p:set>
                                    <p:animEffect transition="in" filter="dissolve">
                                      <p:cBhvr>
                                        <p:cTn id="106" dur="500"/>
                                        <p:tgtEl>
                                          <p:spTgt spid="62501"/>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62502"/>
                                        </p:tgtEl>
                                        <p:attrNameLst>
                                          <p:attrName>style.visibility</p:attrName>
                                        </p:attrNameLst>
                                      </p:cBhvr>
                                      <p:to>
                                        <p:strVal val="visible"/>
                                      </p:to>
                                    </p:set>
                                    <p:animEffect transition="in" filter="dissolve">
                                      <p:cBhvr>
                                        <p:cTn id="109" dur="500"/>
                                        <p:tgtEl>
                                          <p:spTgt spid="62502"/>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xit" presetSubtype="0" fill="hold" grpId="1" nodeType="clickEffect">
                                  <p:stCondLst>
                                    <p:cond delay="0"/>
                                  </p:stCondLst>
                                  <p:childTnLst>
                                    <p:animEffect transition="out" filter="dissolve">
                                      <p:cBhvr>
                                        <p:cTn id="113" dur="750"/>
                                        <p:tgtEl>
                                          <p:spTgt spid="62472"/>
                                        </p:tgtEl>
                                      </p:cBhvr>
                                    </p:animEffect>
                                    <p:set>
                                      <p:cBhvr>
                                        <p:cTn id="114" dur="1" fill="hold">
                                          <p:stCondLst>
                                            <p:cond delay="749"/>
                                          </p:stCondLst>
                                        </p:cTn>
                                        <p:tgtEl>
                                          <p:spTgt spid="62472"/>
                                        </p:tgtEl>
                                        <p:attrNameLst>
                                          <p:attrName>style.visibility</p:attrName>
                                        </p:attrNameLst>
                                      </p:cBhvr>
                                      <p:to>
                                        <p:strVal val="hidden"/>
                                      </p:to>
                                    </p:set>
                                  </p:childTnLst>
                                </p:cTn>
                              </p:par>
                            </p:childTnLst>
                          </p:cTn>
                        </p:par>
                        <p:par>
                          <p:cTn id="115" fill="hold">
                            <p:stCondLst>
                              <p:cond delay="1000"/>
                            </p:stCondLst>
                            <p:childTnLst>
                              <p:par>
                                <p:cTn id="116" presetID="9" presetClass="exit" presetSubtype="0" fill="hold" grpId="1" nodeType="afterEffect">
                                  <p:stCondLst>
                                    <p:cond delay="0"/>
                                  </p:stCondLst>
                                  <p:childTnLst>
                                    <p:animEffect transition="out" filter="dissolve">
                                      <p:cBhvr>
                                        <p:cTn id="117" dur="750"/>
                                        <p:tgtEl>
                                          <p:spTgt spid="62473"/>
                                        </p:tgtEl>
                                      </p:cBhvr>
                                    </p:animEffect>
                                    <p:set>
                                      <p:cBhvr>
                                        <p:cTn id="118" dur="1" fill="hold">
                                          <p:stCondLst>
                                            <p:cond delay="749"/>
                                          </p:stCondLst>
                                        </p:cTn>
                                        <p:tgtEl>
                                          <p:spTgt spid="62473"/>
                                        </p:tgtEl>
                                        <p:attrNameLst>
                                          <p:attrName>style.visibility</p:attrName>
                                        </p:attrNameLst>
                                      </p:cBhvr>
                                      <p:to>
                                        <p:strVal val="hidden"/>
                                      </p:to>
                                    </p:set>
                                  </p:childTnLst>
                                </p:cTn>
                              </p:par>
                            </p:childTnLst>
                          </p:cTn>
                        </p:par>
                        <p:par>
                          <p:cTn id="119" fill="hold">
                            <p:stCondLst>
                              <p:cond delay="2000"/>
                            </p:stCondLst>
                            <p:childTnLst>
                              <p:par>
                                <p:cTn id="120" presetID="9" presetClass="exit" presetSubtype="0" fill="hold" grpId="1" nodeType="afterEffect">
                                  <p:stCondLst>
                                    <p:cond delay="0"/>
                                  </p:stCondLst>
                                  <p:childTnLst>
                                    <p:animEffect transition="out" filter="dissolve">
                                      <p:cBhvr>
                                        <p:cTn id="121" dur="750"/>
                                        <p:tgtEl>
                                          <p:spTgt spid="62474"/>
                                        </p:tgtEl>
                                      </p:cBhvr>
                                    </p:animEffect>
                                    <p:set>
                                      <p:cBhvr>
                                        <p:cTn id="122" dur="1" fill="hold">
                                          <p:stCondLst>
                                            <p:cond delay="749"/>
                                          </p:stCondLst>
                                        </p:cTn>
                                        <p:tgtEl>
                                          <p:spTgt spid="62474"/>
                                        </p:tgtEl>
                                        <p:attrNameLst>
                                          <p:attrName>style.visibility</p:attrName>
                                        </p:attrNameLst>
                                      </p:cBhvr>
                                      <p:to>
                                        <p:strVal val="hidden"/>
                                      </p:to>
                                    </p:set>
                                  </p:childTnLst>
                                </p:cTn>
                              </p:par>
                            </p:childTnLst>
                          </p:cTn>
                        </p:par>
                        <p:par>
                          <p:cTn id="123" fill="hold">
                            <p:stCondLst>
                              <p:cond delay="3000"/>
                            </p:stCondLst>
                            <p:childTnLst>
                              <p:par>
                                <p:cTn id="124" presetID="9" presetClass="exit" presetSubtype="0" fill="hold" grpId="1" nodeType="afterEffect">
                                  <p:stCondLst>
                                    <p:cond delay="0"/>
                                  </p:stCondLst>
                                  <p:childTnLst>
                                    <p:animEffect transition="out" filter="dissolve">
                                      <p:cBhvr>
                                        <p:cTn id="125" dur="750"/>
                                        <p:tgtEl>
                                          <p:spTgt spid="62475"/>
                                        </p:tgtEl>
                                      </p:cBhvr>
                                    </p:animEffect>
                                    <p:set>
                                      <p:cBhvr>
                                        <p:cTn id="126" dur="1" fill="hold">
                                          <p:stCondLst>
                                            <p:cond delay="749"/>
                                          </p:stCondLst>
                                        </p:cTn>
                                        <p:tgtEl>
                                          <p:spTgt spid="62475"/>
                                        </p:tgtEl>
                                        <p:attrNameLst>
                                          <p:attrName>style.visibility</p:attrName>
                                        </p:attrNameLst>
                                      </p:cBhvr>
                                      <p:to>
                                        <p:strVal val="hidden"/>
                                      </p:to>
                                    </p:set>
                                  </p:childTnLst>
                                </p:cTn>
                              </p:par>
                            </p:childTnLst>
                          </p:cTn>
                        </p:par>
                        <p:par>
                          <p:cTn id="127" fill="hold">
                            <p:stCondLst>
                              <p:cond delay="4000"/>
                            </p:stCondLst>
                            <p:childTnLst>
                              <p:par>
                                <p:cTn id="128" presetID="9" presetClass="exit" presetSubtype="0" fill="hold" grpId="1" nodeType="afterEffect">
                                  <p:stCondLst>
                                    <p:cond delay="0"/>
                                  </p:stCondLst>
                                  <p:childTnLst>
                                    <p:animEffect transition="out" filter="dissolve">
                                      <p:cBhvr>
                                        <p:cTn id="129" dur="750"/>
                                        <p:tgtEl>
                                          <p:spTgt spid="62476"/>
                                        </p:tgtEl>
                                      </p:cBhvr>
                                    </p:animEffect>
                                    <p:set>
                                      <p:cBhvr>
                                        <p:cTn id="130" dur="1" fill="hold">
                                          <p:stCondLst>
                                            <p:cond delay="749"/>
                                          </p:stCondLst>
                                        </p:cTn>
                                        <p:tgtEl>
                                          <p:spTgt spid="62476"/>
                                        </p:tgtEl>
                                        <p:attrNameLst>
                                          <p:attrName>style.visibility</p:attrName>
                                        </p:attrNameLst>
                                      </p:cBhvr>
                                      <p:to>
                                        <p:strVal val="hidden"/>
                                      </p:to>
                                    </p:set>
                                  </p:childTnLst>
                                </p:cTn>
                              </p:par>
                            </p:childTnLst>
                          </p:cTn>
                        </p:par>
                        <p:par>
                          <p:cTn id="131" fill="hold">
                            <p:stCondLst>
                              <p:cond delay="5000"/>
                            </p:stCondLst>
                            <p:childTnLst>
                              <p:par>
                                <p:cTn id="132" presetID="9" presetClass="exit" presetSubtype="0" fill="hold" grpId="1" nodeType="afterEffect">
                                  <p:stCondLst>
                                    <p:cond delay="0"/>
                                  </p:stCondLst>
                                  <p:childTnLst>
                                    <p:animEffect transition="out" filter="dissolve">
                                      <p:cBhvr>
                                        <p:cTn id="133" dur="750"/>
                                        <p:tgtEl>
                                          <p:spTgt spid="62477"/>
                                        </p:tgtEl>
                                      </p:cBhvr>
                                    </p:animEffect>
                                    <p:set>
                                      <p:cBhvr>
                                        <p:cTn id="134" dur="1" fill="hold">
                                          <p:stCondLst>
                                            <p:cond delay="749"/>
                                          </p:stCondLst>
                                        </p:cTn>
                                        <p:tgtEl>
                                          <p:spTgt spid="62477"/>
                                        </p:tgtEl>
                                        <p:attrNameLst>
                                          <p:attrName>style.visibility</p:attrName>
                                        </p:attrNameLst>
                                      </p:cBhvr>
                                      <p:to>
                                        <p:strVal val="hidden"/>
                                      </p:to>
                                    </p:set>
                                  </p:childTnLst>
                                </p:cTn>
                              </p:par>
                            </p:childTnLst>
                          </p:cTn>
                        </p:par>
                        <p:par>
                          <p:cTn id="135" fill="hold">
                            <p:stCondLst>
                              <p:cond delay="6000"/>
                            </p:stCondLst>
                            <p:childTnLst>
                              <p:par>
                                <p:cTn id="136" presetID="9" presetClass="exit" presetSubtype="0" fill="hold" grpId="1" nodeType="afterEffect">
                                  <p:stCondLst>
                                    <p:cond delay="0"/>
                                  </p:stCondLst>
                                  <p:childTnLst>
                                    <p:animEffect transition="out" filter="dissolve">
                                      <p:cBhvr>
                                        <p:cTn id="137" dur="750"/>
                                        <p:tgtEl>
                                          <p:spTgt spid="62478"/>
                                        </p:tgtEl>
                                      </p:cBhvr>
                                    </p:animEffect>
                                    <p:set>
                                      <p:cBhvr>
                                        <p:cTn id="138" dur="1" fill="hold">
                                          <p:stCondLst>
                                            <p:cond delay="749"/>
                                          </p:stCondLst>
                                        </p:cTn>
                                        <p:tgtEl>
                                          <p:spTgt spid="62478"/>
                                        </p:tgtEl>
                                        <p:attrNameLst>
                                          <p:attrName>style.visibility</p:attrName>
                                        </p:attrNameLst>
                                      </p:cBhvr>
                                      <p:to>
                                        <p:strVal val="hidden"/>
                                      </p:to>
                                    </p:set>
                                  </p:childTnLst>
                                </p:cTn>
                              </p:par>
                            </p:childTnLst>
                          </p:cTn>
                        </p:par>
                        <p:par>
                          <p:cTn id="139" fill="hold">
                            <p:stCondLst>
                              <p:cond delay="7000"/>
                            </p:stCondLst>
                            <p:childTnLst>
                              <p:par>
                                <p:cTn id="140" presetID="9" presetClass="exit" presetSubtype="0" fill="hold" grpId="1" nodeType="afterEffect">
                                  <p:stCondLst>
                                    <p:cond delay="0"/>
                                  </p:stCondLst>
                                  <p:childTnLst>
                                    <p:animEffect transition="out" filter="dissolve">
                                      <p:cBhvr>
                                        <p:cTn id="141" dur="750"/>
                                        <p:tgtEl>
                                          <p:spTgt spid="62479"/>
                                        </p:tgtEl>
                                      </p:cBhvr>
                                    </p:animEffect>
                                    <p:set>
                                      <p:cBhvr>
                                        <p:cTn id="142" dur="1" fill="hold">
                                          <p:stCondLst>
                                            <p:cond delay="749"/>
                                          </p:stCondLst>
                                        </p:cTn>
                                        <p:tgtEl>
                                          <p:spTgt spid="62479"/>
                                        </p:tgtEl>
                                        <p:attrNameLst>
                                          <p:attrName>style.visibility</p:attrName>
                                        </p:attrNameLst>
                                      </p:cBhvr>
                                      <p:to>
                                        <p:strVal val="hidden"/>
                                      </p:to>
                                    </p:set>
                                  </p:childTnLst>
                                </p:cTn>
                              </p:par>
                            </p:childTnLst>
                          </p:cTn>
                        </p:par>
                        <p:par>
                          <p:cTn id="143" fill="hold">
                            <p:stCondLst>
                              <p:cond delay="8000"/>
                            </p:stCondLst>
                            <p:childTnLst>
                              <p:par>
                                <p:cTn id="144" presetID="9" presetClass="exit" presetSubtype="0" fill="hold" grpId="1" nodeType="afterEffect">
                                  <p:stCondLst>
                                    <p:cond delay="0"/>
                                  </p:stCondLst>
                                  <p:childTnLst>
                                    <p:animEffect transition="out" filter="dissolve">
                                      <p:cBhvr>
                                        <p:cTn id="145" dur="750"/>
                                        <p:tgtEl>
                                          <p:spTgt spid="62480"/>
                                        </p:tgtEl>
                                      </p:cBhvr>
                                    </p:animEffect>
                                    <p:set>
                                      <p:cBhvr>
                                        <p:cTn id="146" dur="1" fill="hold">
                                          <p:stCondLst>
                                            <p:cond delay="749"/>
                                          </p:stCondLst>
                                        </p:cTn>
                                        <p:tgtEl>
                                          <p:spTgt spid="62480"/>
                                        </p:tgtEl>
                                        <p:attrNameLst>
                                          <p:attrName>style.visibility</p:attrName>
                                        </p:attrNameLst>
                                      </p:cBhvr>
                                      <p:to>
                                        <p:strVal val="hidden"/>
                                      </p:to>
                                    </p:set>
                                  </p:childTnLst>
                                </p:cTn>
                              </p:par>
                            </p:childTnLst>
                          </p:cTn>
                        </p:par>
                        <p:par>
                          <p:cTn id="147" fill="hold">
                            <p:stCondLst>
                              <p:cond delay="9000"/>
                            </p:stCondLst>
                            <p:childTnLst>
                              <p:par>
                                <p:cTn id="148" presetID="9" presetClass="exit" presetSubtype="0" fill="hold" grpId="1" nodeType="afterEffect">
                                  <p:stCondLst>
                                    <p:cond delay="0"/>
                                  </p:stCondLst>
                                  <p:childTnLst>
                                    <p:animEffect transition="out" filter="dissolve">
                                      <p:cBhvr>
                                        <p:cTn id="149" dur="750"/>
                                        <p:tgtEl>
                                          <p:spTgt spid="62481"/>
                                        </p:tgtEl>
                                      </p:cBhvr>
                                    </p:animEffect>
                                    <p:set>
                                      <p:cBhvr>
                                        <p:cTn id="150" dur="1" fill="hold">
                                          <p:stCondLst>
                                            <p:cond delay="749"/>
                                          </p:stCondLst>
                                        </p:cTn>
                                        <p:tgtEl>
                                          <p:spTgt spid="62481"/>
                                        </p:tgtEl>
                                        <p:attrNameLst>
                                          <p:attrName>style.visibility</p:attrName>
                                        </p:attrNameLst>
                                      </p:cBhvr>
                                      <p:to>
                                        <p:strVal val="hidden"/>
                                      </p:to>
                                    </p:set>
                                  </p:childTnLst>
                                </p:cTn>
                              </p:par>
                            </p:childTnLst>
                          </p:cTn>
                        </p:par>
                        <p:par>
                          <p:cTn id="151" fill="hold">
                            <p:stCondLst>
                              <p:cond delay="10000"/>
                            </p:stCondLst>
                            <p:childTnLst>
                              <p:par>
                                <p:cTn id="152" presetID="9" presetClass="exit" presetSubtype="0" fill="hold" grpId="1" nodeType="afterEffect">
                                  <p:stCondLst>
                                    <p:cond delay="0"/>
                                  </p:stCondLst>
                                  <p:childTnLst>
                                    <p:animEffect transition="out" filter="dissolve">
                                      <p:cBhvr>
                                        <p:cTn id="153" dur="750"/>
                                        <p:tgtEl>
                                          <p:spTgt spid="62482"/>
                                        </p:tgtEl>
                                      </p:cBhvr>
                                    </p:animEffect>
                                    <p:set>
                                      <p:cBhvr>
                                        <p:cTn id="154" dur="1" fill="hold">
                                          <p:stCondLst>
                                            <p:cond delay="749"/>
                                          </p:stCondLst>
                                        </p:cTn>
                                        <p:tgtEl>
                                          <p:spTgt spid="62482"/>
                                        </p:tgtEl>
                                        <p:attrNameLst>
                                          <p:attrName>style.visibility</p:attrName>
                                        </p:attrNameLst>
                                      </p:cBhvr>
                                      <p:to>
                                        <p:strVal val="hidden"/>
                                      </p:to>
                                    </p:set>
                                  </p:childTnLst>
                                </p:cTn>
                              </p:par>
                            </p:childTnLst>
                          </p:cTn>
                        </p:par>
                        <p:par>
                          <p:cTn id="155" fill="hold">
                            <p:stCondLst>
                              <p:cond delay="11000"/>
                            </p:stCondLst>
                            <p:childTnLst>
                              <p:par>
                                <p:cTn id="156" presetID="9" presetClass="exit" presetSubtype="0" fill="hold" grpId="1" nodeType="afterEffect">
                                  <p:stCondLst>
                                    <p:cond delay="0"/>
                                  </p:stCondLst>
                                  <p:childTnLst>
                                    <p:animEffect transition="out" filter="dissolve">
                                      <p:cBhvr>
                                        <p:cTn id="157" dur="750"/>
                                        <p:tgtEl>
                                          <p:spTgt spid="62483"/>
                                        </p:tgtEl>
                                      </p:cBhvr>
                                    </p:animEffect>
                                    <p:set>
                                      <p:cBhvr>
                                        <p:cTn id="158" dur="1" fill="hold">
                                          <p:stCondLst>
                                            <p:cond delay="749"/>
                                          </p:stCondLst>
                                        </p:cTn>
                                        <p:tgtEl>
                                          <p:spTgt spid="62483"/>
                                        </p:tgtEl>
                                        <p:attrNameLst>
                                          <p:attrName>style.visibility</p:attrName>
                                        </p:attrNameLst>
                                      </p:cBhvr>
                                      <p:to>
                                        <p:strVal val="hidden"/>
                                      </p:to>
                                    </p:set>
                                  </p:childTnLst>
                                </p:cTn>
                              </p:par>
                            </p:childTnLst>
                          </p:cTn>
                        </p:par>
                        <p:par>
                          <p:cTn id="159" fill="hold">
                            <p:stCondLst>
                              <p:cond delay="12000"/>
                            </p:stCondLst>
                            <p:childTnLst>
                              <p:par>
                                <p:cTn id="160" presetID="9" presetClass="exit" presetSubtype="0" fill="hold" grpId="1" nodeType="afterEffect">
                                  <p:stCondLst>
                                    <p:cond delay="0"/>
                                  </p:stCondLst>
                                  <p:childTnLst>
                                    <p:animEffect transition="out" filter="dissolve">
                                      <p:cBhvr>
                                        <p:cTn id="161" dur="750"/>
                                        <p:tgtEl>
                                          <p:spTgt spid="62484"/>
                                        </p:tgtEl>
                                      </p:cBhvr>
                                    </p:animEffect>
                                    <p:set>
                                      <p:cBhvr>
                                        <p:cTn id="162" dur="1" fill="hold">
                                          <p:stCondLst>
                                            <p:cond delay="749"/>
                                          </p:stCondLst>
                                        </p:cTn>
                                        <p:tgtEl>
                                          <p:spTgt spid="62484"/>
                                        </p:tgtEl>
                                        <p:attrNameLst>
                                          <p:attrName>style.visibility</p:attrName>
                                        </p:attrNameLst>
                                      </p:cBhvr>
                                      <p:to>
                                        <p:strVal val="hidden"/>
                                      </p:to>
                                    </p:set>
                                  </p:childTnLst>
                                </p:cTn>
                              </p:par>
                            </p:childTnLst>
                          </p:cTn>
                        </p:par>
                        <p:par>
                          <p:cTn id="163" fill="hold">
                            <p:stCondLst>
                              <p:cond delay="13000"/>
                            </p:stCondLst>
                            <p:childTnLst>
                              <p:par>
                                <p:cTn id="164" presetID="9" presetClass="exit" presetSubtype="0" fill="hold" grpId="1" nodeType="afterEffect">
                                  <p:stCondLst>
                                    <p:cond delay="0"/>
                                  </p:stCondLst>
                                  <p:childTnLst>
                                    <p:animEffect transition="out" filter="dissolve">
                                      <p:cBhvr>
                                        <p:cTn id="165" dur="750"/>
                                        <p:tgtEl>
                                          <p:spTgt spid="62485"/>
                                        </p:tgtEl>
                                      </p:cBhvr>
                                    </p:animEffect>
                                    <p:set>
                                      <p:cBhvr>
                                        <p:cTn id="166" dur="1" fill="hold">
                                          <p:stCondLst>
                                            <p:cond delay="749"/>
                                          </p:stCondLst>
                                        </p:cTn>
                                        <p:tgtEl>
                                          <p:spTgt spid="62485"/>
                                        </p:tgtEl>
                                        <p:attrNameLst>
                                          <p:attrName>style.visibility</p:attrName>
                                        </p:attrNameLst>
                                      </p:cBhvr>
                                      <p:to>
                                        <p:strVal val="hidden"/>
                                      </p:to>
                                    </p:set>
                                  </p:childTnLst>
                                </p:cTn>
                              </p:par>
                            </p:childTnLst>
                          </p:cTn>
                        </p:par>
                        <p:par>
                          <p:cTn id="167" fill="hold">
                            <p:stCondLst>
                              <p:cond delay="14000"/>
                            </p:stCondLst>
                            <p:childTnLst>
                              <p:par>
                                <p:cTn id="168" presetID="9" presetClass="exit" presetSubtype="0" fill="hold" grpId="1" nodeType="afterEffect">
                                  <p:stCondLst>
                                    <p:cond delay="0"/>
                                  </p:stCondLst>
                                  <p:childTnLst>
                                    <p:animEffect transition="out" filter="dissolve">
                                      <p:cBhvr>
                                        <p:cTn id="169" dur="750"/>
                                        <p:tgtEl>
                                          <p:spTgt spid="62486"/>
                                        </p:tgtEl>
                                      </p:cBhvr>
                                    </p:animEffect>
                                    <p:set>
                                      <p:cBhvr>
                                        <p:cTn id="170" dur="1" fill="hold">
                                          <p:stCondLst>
                                            <p:cond delay="749"/>
                                          </p:stCondLst>
                                        </p:cTn>
                                        <p:tgtEl>
                                          <p:spTgt spid="62486"/>
                                        </p:tgtEl>
                                        <p:attrNameLst>
                                          <p:attrName>style.visibility</p:attrName>
                                        </p:attrNameLst>
                                      </p:cBhvr>
                                      <p:to>
                                        <p:strVal val="hidden"/>
                                      </p:to>
                                    </p:set>
                                  </p:childTnLst>
                                </p:cTn>
                              </p:par>
                            </p:childTnLst>
                          </p:cTn>
                        </p:par>
                        <p:par>
                          <p:cTn id="171" fill="hold">
                            <p:stCondLst>
                              <p:cond delay="15000"/>
                            </p:stCondLst>
                            <p:childTnLst>
                              <p:par>
                                <p:cTn id="172" presetID="9" presetClass="exit" presetSubtype="0" fill="hold" grpId="1" nodeType="afterEffect">
                                  <p:stCondLst>
                                    <p:cond delay="0"/>
                                  </p:stCondLst>
                                  <p:childTnLst>
                                    <p:animEffect transition="out" filter="dissolve">
                                      <p:cBhvr>
                                        <p:cTn id="173" dur="750"/>
                                        <p:tgtEl>
                                          <p:spTgt spid="62487"/>
                                        </p:tgtEl>
                                      </p:cBhvr>
                                    </p:animEffect>
                                    <p:set>
                                      <p:cBhvr>
                                        <p:cTn id="174" dur="1" fill="hold">
                                          <p:stCondLst>
                                            <p:cond delay="749"/>
                                          </p:stCondLst>
                                        </p:cTn>
                                        <p:tgtEl>
                                          <p:spTgt spid="62487"/>
                                        </p:tgtEl>
                                        <p:attrNameLst>
                                          <p:attrName>style.visibility</p:attrName>
                                        </p:attrNameLst>
                                      </p:cBhvr>
                                      <p:to>
                                        <p:strVal val="hidden"/>
                                      </p:to>
                                    </p:set>
                                  </p:childTnLst>
                                </p:cTn>
                              </p:par>
                            </p:childTnLst>
                          </p:cTn>
                        </p:par>
                        <p:par>
                          <p:cTn id="175" fill="hold">
                            <p:stCondLst>
                              <p:cond delay="16000"/>
                            </p:stCondLst>
                            <p:childTnLst>
                              <p:par>
                                <p:cTn id="176" presetID="9" presetClass="exit" presetSubtype="0" fill="hold" grpId="1" nodeType="afterEffect">
                                  <p:stCondLst>
                                    <p:cond delay="0"/>
                                  </p:stCondLst>
                                  <p:childTnLst>
                                    <p:animEffect transition="out" filter="dissolve">
                                      <p:cBhvr>
                                        <p:cTn id="177" dur="750"/>
                                        <p:tgtEl>
                                          <p:spTgt spid="62488"/>
                                        </p:tgtEl>
                                      </p:cBhvr>
                                    </p:animEffect>
                                    <p:set>
                                      <p:cBhvr>
                                        <p:cTn id="178" dur="1" fill="hold">
                                          <p:stCondLst>
                                            <p:cond delay="749"/>
                                          </p:stCondLst>
                                        </p:cTn>
                                        <p:tgtEl>
                                          <p:spTgt spid="62488"/>
                                        </p:tgtEl>
                                        <p:attrNameLst>
                                          <p:attrName>style.visibility</p:attrName>
                                        </p:attrNameLst>
                                      </p:cBhvr>
                                      <p:to>
                                        <p:strVal val="hidden"/>
                                      </p:to>
                                    </p:set>
                                  </p:childTnLst>
                                </p:cTn>
                              </p:par>
                            </p:childTnLst>
                          </p:cTn>
                        </p:par>
                        <p:par>
                          <p:cTn id="179" fill="hold">
                            <p:stCondLst>
                              <p:cond delay="17000"/>
                            </p:stCondLst>
                            <p:childTnLst>
                              <p:par>
                                <p:cTn id="180" presetID="9" presetClass="exit" presetSubtype="0" fill="hold" grpId="1" nodeType="afterEffect">
                                  <p:stCondLst>
                                    <p:cond delay="0"/>
                                  </p:stCondLst>
                                  <p:childTnLst>
                                    <p:animEffect transition="out" filter="dissolve">
                                      <p:cBhvr>
                                        <p:cTn id="181" dur="750"/>
                                        <p:tgtEl>
                                          <p:spTgt spid="62489"/>
                                        </p:tgtEl>
                                      </p:cBhvr>
                                    </p:animEffect>
                                    <p:set>
                                      <p:cBhvr>
                                        <p:cTn id="182" dur="1" fill="hold">
                                          <p:stCondLst>
                                            <p:cond delay="749"/>
                                          </p:stCondLst>
                                        </p:cTn>
                                        <p:tgtEl>
                                          <p:spTgt spid="62489"/>
                                        </p:tgtEl>
                                        <p:attrNameLst>
                                          <p:attrName>style.visibility</p:attrName>
                                        </p:attrNameLst>
                                      </p:cBhvr>
                                      <p:to>
                                        <p:strVal val="hidden"/>
                                      </p:to>
                                    </p:set>
                                  </p:childTnLst>
                                </p:cTn>
                              </p:par>
                            </p:childTnLst>
                          </p:cTn>
                        </p:par>
                        <p:par>
                          <p:cTn id="183" fill="hold">
                            <p:stCondLst>
                              <p:cond delay="18000"/>
                            </p:stCondLst>
                            <p:childTnLst>
                              <p:par>
                                <p:cTn id="184" presetID="9" presetClass="exit" presetSubtype="0" fill="hold" grpId="1" nodeType="afterEffect">
                                  <p:stCondLst>
                                    <p:cond delay="0"/>
                                  </p:stCondLst>
                                  <p:childTnLst>
                                    <p:animEffect transition="out" filter="dissolve">
                                      <p:cBhvr>
                                        <p:cTn id="185" dur="750"/>
                                        <p:tgtEl>
                                          <p:spTgt spid="62490"/>
                                        </p:tgtEl>
                                      </p:cBhvr>
                                    </p:animEffect>
                                    <p:set>
                                      <p:cBhvr>
                                        <p:cTn id="186" dur="1" fill="hold">
                                          <p:stCondLst>
                                            <p:cond delay="749"/>
                                          </p:stCondLst>
                                        </p:cTn>
                                        <p:tgtEl>
                                          <p:spTgt spid="62490"/>
                                        </p:tgtEl>
                                        <p:attrNameLst>
                                          <p:attrName>style.visibility</p:attrName>
                                        </p:attrNameLst>
                                      </p:cBhvr>
                                      <p:to>
                                        <p:strVal val="hidden"/>
                                      </p:to>
                                    </p:set>
                                  </p:childTnLst>
                                </p:cTn>
                              </p:par>
                            </p:childTnLst>
                          </p:cTn>
                        </p:par>
                        <p:par>
                          <p:cTn id="187" fill="hold">
                            <p:stCondLst>
                              <p:cond delay="19000"/>
                            </p:stCondLst>
                            <p:childTnLst>
                              <p:par>
                                <p:cTn id="188" presetID="9" presetClass="exit" presetSubtype="0" fill="hold" grpId="1" nodeType="afterEffect">
                                  <p:stCondLst>
                                    <p:cond delay="0"/>
                                  </p:stCondLst>
                                  <p:childTnLst>
                                    <p:animEffect transition="out" filter="dissolve">
                                      <p:cBhvr>
                                        <p:cTn id="189" dur="750"/>
                                        <p:tgtEl>
                                          <p:spTgt spid="62491"/>
                                        </p:tgtEl>
                                      </p:cBhvr>
                                    </p:animEffect>
                                    <p:set>
                                      <p:cBhvr>
                                        <p:cTn id="190" dur="1" fill="hold">
                                          <p:stCondLst>
                                            <p:cond delay="749"/>
                                          </p:stCondLst>
                                        </p:cTn>
                                        <p:tgtEl>
                                          <p:spTgt spid="62491"/>
                                        </p:tgtEl>
                                        <p:attrNameLst>
                                          <p:attrName>style.visibility</p:attrName>
                                        </p:attrNameLst>
                                      </p:cBhvr>
                                      <p:to>
                                        <p:strVal val="hidden"/>
                                      </p:to>
                                    </p:set>
                                  </p:childTnLst>
                                </p:cTn>
                              </p:par>
                            </p:childTnLst>
                          </p:cTn>
                        </p:par>
                        <p:par>
                          <p:cTn id="191" fill="hold">
                            <p:stCondLst>
                              <p:cond delay="20000"/>
                            </p:stCondLst>
                            <p:childTnLst>
                              <p:par>
                                <p:cTn id="192" presetID="9" presetClass="exit" presetSubtype="0" fill="hold" grpId="1" nodeType="afterEffect">
                                  <p:stCondLst>
                                    <p:cond delay="0"/>
                                  </p:stCondLst>
                                  <p:childTnLst>
                                    <p:animEffect transition="out" filter="dissolve">
                                      <p:cBhvr>
                                        <p:cTn id="193" dur="750"/>
                                        <p:tgtEl>
                                          <p:spTgt spid="62492"/>
                                        </p:tgtEl>
                                      </p:cBhvr>
                                    </p:animEffect>
                                    <p:set>
                                      <p:cBhvr>
                                        <p:cTn id="194" dur="1" fill="hold">
                                          <p:stCondLst>
                                            <p:cond delay="749"/>
                                          </p:stCondLst>
                                        </p:cTn>
                                        <p:tgtEl>
                                          <p:spTgt spid="62492"/>
                                        </p:tgtEl>
                                        <p:attrNameLst>
                                          <p:attrName>style.visibility</p:attrName>
                                        </p:attrNameLst>
                                      </p:cBhvr>
                                      <p:to>
                                        <p:strVal val="hidden"/>
                                      </p:to>
                                    </p:set>
                                  </p:childTnLst>
                                </p:cTn>
                              </p:par>
                            </p:childTnLst>
                          </p:cTn>
                        </p:par>
                        <p:par>
                          <p:cTn id="195" fill="hold">
                            <p:stCondLst>
                              <p:cond delay="21000"/>
                            </p:stCondLst>
                            <p:childTnLst>
                              <p:par>
                                <p:cTn id="196" presetID="9" presetClass="exit" presetSubtype="0" fill="hold" grpId="1" nodeType="afterEffect">
                                  <p:stCondLst>
                                    <p:cond delay="0"/>
                                  </p:stCondLst>
                                  <p:childTnLst>
                                    <p:animEffect transition="out" filter="dissolve">
                                      <p:cBhvr>
                                        <p:cTn id="197" dur="750"/>
                                        <p:tgtEl>
                                          <p:spTgt spid="62493"/>
                                        </p:tgtEl>
                                      </p:cBhvr>
                                    </p:animEffect>
                                    <p:set>
                                      <p:cBhvr>
                                        <p:cTn id="198" dur="1" fill="hold">
                                          <p:stCondLst>
                                            <p:cond delay="749"/>
                                          </p:stCondLst>
                                        </p:cTn>
                                        <p:tgtEl>
                                          <p:spTgt spid="62493"/>
                                        </p:tgtEl>
                                        <p:attrNameLst>
                                          <p:attrName>style.visibility</p:attrName>
                                        </p:attrNameLst>
                                      </p:cBhvr>
                                      <p:to>
                                        <p:strVal val="hidden"/>
                                      </p:to>
                                    </p:set>
                                  </p:childTnLst>
                                </p:cTn>
                              </p:par>
                            </p:childTnLst>
                          </p:cTn>
                        </p:par>
                        <p:par>
                          <p:cTn id="199" fill="hold">
                            <p:stCondLst>
                              <p:cond delay="22000"/>
                            </p:stCondLst>
                            <p:childTnLst>
                              <p:par>
                                <p:cTn id="200" presetID="9" presetClass="exit" presetSubtype="0" fill="hold" grpId="1" nodeType="afterEffect">
                                  <p:stCondLst>
                                    <p:cond delay="0"/>
                                  </p:stCondLst>
                                  <p:childTnLst>
                                    <p:animEffect transition="out" filter="dissolve">
                                      <p:cBhvr>
                                        <p:cTn id="201" dur="750"/>
                                        <p:tgtEl>
                                          <p:spTgt spid="62494"/>
                                        </p:tgtEl>
                                      </p:cBhvr>
                                    </p:animEffect>
                                    <p:set>
                                      <p:cBhvr>
                                        <p:cTn id="202" dur="1" fill="hold">
                                          <p:stCondLst>
                                            <p:cond delay="749"/>
                                          </p:stCondLst>
                                        </p:cTn>
                                        <p:tgtEl>
                                          <p:spTgt spid="62494"/>
                                        </p:tgtEl>
                                        <p:attrNameLst>
                                          <p:attrName>style.visibility</p:attrName>
                                        </p:attrNameLst>
                                      </p:cBhvr>
                                      <p:to>
                                        <p:strVal val="hidden"/>
                                      </p:to>
                                    </p:set>
                                  </p:childTnLst>
                                </p:cTn>
                              </p:par>
                            </p:childTnLst>
                          </p:cTn>
                        </p:par>
                        <p:par>
                          <p:cTn id="203" fill="hold">
                            <p:stCondLst>
                              <p:cond delay="23000"/>
                            </p:stCondLst>
                            <p:childTnLst>
                              <p:par>
                                <p:cTn id="204" presetID="9" presetClass="exit" presetSubtype="0" fill="hold" grpId="1" nodeType="afterEffect">
                                  <p:stCondLst>
                                    <p:cond delay="0"/>
                                  </p:stCondLst>
                                  <p:childTnLst>
                                    <p:animEffect transition="out" filter="dissolve">
                                      <p:cBhvr>
                                        <p:cTn id="205" dur="750"/>
                                        <p:tgtEl>
                                          <p:spTgt spid="62495"/>
                                        </p:tgtEl>
                                      </p:cBhvr>
                                    </p:animEffect>
                                    <p:set>
                                      <p:cBhvr>
                                        <p:cTn id="206" dur="1" fill="hold">
                                          <p:stCondLst>
                                            <p:cond delay="749"/>
                                          </p:stCondLst>
                                        </p:cTn>
                                        <p:tgtEl>
                                          <p:spTgt spid="62495"/>
                                        </p:tgtEl>
                                        <p:attrNameLst>
                                          <p:attrName>style.visibility</p:attrName>
                                        </p:attrNameLst>
                                      </p:cBhvr>
                                      <p:to>
                                        <p:strVal val="hidden"/>
                                      </p:to>
                                    </p:set>
                                  </p:childTnLst>
                                </p:cTn>
                              </p:par>
                            </p:childTnLst>
                          </p:cTn>
                        </p:par>
                        <p:par>
                          <p:cTn id="207" fill="hold">
                            <p:stCondLst>
                              <p:cond delay="24000"/>
                            </p:stCondLst>
                            <p:childTnLst>
                              <p:par>
                                <p:cTn id="208" presetID="9" presetClass="exit" presetSubtype="0" fill="hold" grpId="1" nodeType="afterEffect">
                                  <p:stCondLst>
                                    <p:cond delay="0"/>
                                  </p:stCondLst>
                                  <p:childTnLst>
                                    <p:animEffect transition="out" filter="dissolve">
                                      <p:cBhvr>
                                        <p:cTn id="209" dur="750"/>
                                        <p:tgtEl>
                                          <p:spTgt spid="62496"/>
                                        </p:tgtEl>
                                      </p:cBhvr>
                                    </p:animEffect>
                                    <p:set>
                                      <p:cBhvr>
                                        <p:cTn id="210" dur="1" fill="hold">
                                          <p:stCondLst>
                                            <p:cond delay="749"/>
                                          </p:stCondLst>
                                        </p:cTn>
                                        <p:tgtEl>
                                          <p:spTgt spid="62496"/>
                                        </p:tgtEl>
                                        <p:attrNameLst>
                                          <p:attrName>style.visibility</p:attrName>
                                        </p:attrNameLst>
                                      </p:cBhvr>
                                      <p:to>
                                        <p:strVal val="hidden"/>
                                      </p:to>
                                    </p:set>
                                  </p:childTnLst>
                                </p:cTn>
                              </p:par>
                            </p:childTnLst>
                          </p:cTn>
                        </p:par>
                        <p:par>
                          <p:cTn id="211" fill="hold">
                            <p:stCondLst>
                              <p:cond delay="25000"/>
                            </p:stCondLst>
                            <p:childTnLst>
                              <p:par>
                                <p:cTn id="212" presetID="9" presetClass="exit" presetSubtype="0" fill="hold" grpId="1" nodeType="afterEffect">
                                  <p:stCondLst>
                                    <p:cond delay="0"/>
                                  </p:stCondLst>
                                  <p:childTnLst>
                                    <p:animEffect transition="out" filter="dissolve">
                                      <p:cBhvr>
                                        <p:cTn id="213" dur="750"/>
                                        <p:tgtEl>
                                          <p:spTgt spid="62497"/>
                                        </p:tgtEl>
                                      </p:cBhvr>
                                    </p:animEffect>
                                    <p:set>
                                      <p:cBhvr>
                                        <p:cTn id="214" dur="1" fill="hold">
                                          <p:stCondLst>
                                            <p:cond delay="749"/>
                                          </p:stCondLst>
                                        </p:cTn>
                                        <p:tgtEl>
                                          <p:spTgt spid="62497"/>
                                        </p:tgtEl>
                                        <p:attrNameLst>
                                          <p:attrName>style.visibility</p:attrName>
                                        </p:attrNameLst>
                                      </p:cBhvr>
                                      <p:to>
                                        <p:strVal val="hidden"/>
                                      </p:to>
                                    </p:set>
                                  </p:childTnLst>
                                </p:cTn>
                              </p:par>
                            </p:childTnLst>
                          </p:cTn>
                        </p:par>
                        <p:par>
                          <p:cTn id="215" fill="hold">
                            <p:stCondLst>
                              <p:cond delay="26000"/>
                            </p:stCondLst>
                            <p:childTnLst>
                              <p:par>
                                <p:cTn id="216" presetID="9" presetClass="exit" presetSubtype="0" fill="hold" grpId="1" nodeType="afterEffect">
                                  <p:stCondLst>
                                    <p:cond delay="0"/>
                                  </p:stCondLst>
                                  <p:childTnLst>
                                    <p:animEffect transition="out" filter="dissolve">
                                      <p:cBhvr>
                                        <p:cTn id="217" dur="750"/>
                                        <p:tgtEl>
                                          <p:spTgt spid="62498"/>
                                        </p:tgtEl>
                                      </p:cBhvr>
                                    </p:animEffect>
                                    <p:set>
                                      <p:cBhvr>
                                        <p:cTn id="218" dur="1" fill="hold">
                                          <p:stCondLst>
                                            <p:cond delay="749"/>
                                          </p:stCondLst>
                                        </p:cTn>
                                        <p:tgtEl>
                                          <p:spTgt spid="62498"/>
                                        </p:tgtEl>
                                        <p:attrNameLst>
                                          <p:attrName>style.visibility</p:attrName>
                                        </p:attrNameLst>
                                      </p:cBhvr>
                                      <p:to>
                                        <p:strVal val="hidden"/>
                                      </p:to>
                                    </p:set>
                                  </p:childTnLst>
                                </p:cTn>
                              </p:par>
                            </p:childTnLst>
                          </p:cTn>
                        </p:par>
                        <p:par>
                          <p:cTn id="219" fill="hold">
                            <p:stCondLst>
                              <p:cond delay="27000"/>
                            </p:stCondLst>
                            <p:childTnLst>
                              <p:par>
                                <p:cTn id="220" presetID="9" presetClass="exit" presetSubtype="0" fill="hold" grpId="1" nodeType="afterEffect">
                                  <p:stCondLst>
                                    <p:cond delay="0"/>
                                  </p:stCondLst>
                                  <p:childTnLst>
                                    <p:animEffect transition="out" filter="dissolve">
                                      <p:cBhvr>
                                        <p:cTn id="221" dur="750"/>
                                        <p:tgtEl>
                                          <p:spTgt spid="62499"/>
                                        </p:tgtEl>
                                      </p:cBhvr>
                                    </p:animEffect>
                                    <p:set>
                                      <p:cBhvr>
                                        <p:cTn id="222" dur="1" fill="hold">
                                          <p:stCondLst>
                                            <p:cond delay="749"/>
                                          </p:stCondLst>
                                        </p:cTn>
                                        <p:tgtEl>
                                          <p:spTgt spid="62499"/>
                                        </p:tgtEl>
                                        <p:attrNameLst>
                                          <p:attrName>style.visibility</p:attrName>
                                        </p:attrNameLst>
                                      </p:cBhvr>
                                      <p:to>
                                        <p:strVal val="hidden"/>
                                      </p:to>
                                    </p:set>
                                  </p:childTnLst>
                                </p:cTn>
                              </p:par>
                            </p:childTnLst>
                          </p:cTn>
                        </p:par>
                        <p:par>
                          <p:cTn id="223" fill="hold">
                            <p:stCondLst>
                              <p:cond delay="28000"/>
                            </p:stCondLst>
                            <p:childTnLst>
                              <p:par>
                                <p:cTn id="224" presetID="9" presetClass="exit" presetSubtype="0" fill="hold" grpId="1" nodeType="afterEffect">
                                  <p:stCondLst>
                                    <p:cond delay="0"/>
                                  </p:stCondLst>
                                  <p:childTnLst>
                                    <p:animEffect transition="out" filter="dissolve">
                                      <p:cBhvr>
                                        <p:cTn id="225" dur="750"/>
                                        <p:tgtEl>
                                          <p:spTgt spid="62500"/>
                                        </p:tgtEl>
                                      </p:cBhvr>
                                    </p:animEffect>
                                    <p:set>
                                      <p:cBhvr>
                                        <p:cTn id="226" dur="1" fill="hold">
                                          <p:stCondLst>
                                            <p:cond delay="749"/>
                                          </p:stCondLst>
                                        </p:cTn>
                                        <p:tgtEl>
                                          <p:spTgt spid="62500"/>
                                        </p:tgtEl>
                                        <p:attrNameLst>
                                          <p:attrName>style.visibility</p:attrName>
                                        </p:attrNameLst>
                                      </p:cBhvr>
                                      <p:to>
                                        <p:strVal val="hidden"/>
                                      </p:to>
                                    </p:set>
                                  </p:childTnLst>
                                </p:cTn>
                              </p:par>
                            </p:childTnLst>
                          </p:cTn>
                        </p:par>
                        <p:par>
                          <p:cTn id="227" fill="hold">
                            <p:stCondLst>
                              <p:cond delay="29000"/>
                            </p:stCondLst>
                            <p:childTnLst>
                              <p:par>
                                <p:cTn id="228" presetID="9" presetClass="exit" presetSubtype="0" fill="hold" grpId="1" nodeType="afterEffect">
                                  <p:stCondLst>
                                    <p:cond delay="0"/>
                                  </p:stCondLst>
                                  <p:childTnLst>
                                    <p:animEffect transition="out" filter="dissolve">
                                      <p:cBhvr>
                                        <p:cTn id="229" dur="750"/>
                                        <p:tgtEl>
                                          <p:spTgt spid="62501"/>
                                        </p:tgtEl>
                                      </p:cBhvr>
                                    </p:animEffect>
                                    <p:set>
                                      <p:cBhvr>
                                        <p:cTn id="230" dur="1" fill="hold">
                                          <p:stCondLst>
                                            <p:cond delay="749"/>
                                          </p:stCondLst>
                                        </p:cTn>
                                        <p:tgtEl>
                                          <p:spTgt spid="62501"/>
                                        </p:tgtEl>
                                        <p:attrNameLst>
                                          <p:attrName>style.visibility</p:attrName>
                                        </p:attrNameLst>
                                      </p:cBhvr>
                                      <p:to>
                                        <p:strVal val="hidden"/>
                                      </p:to>
                                    </p:set>
                                  </p:childTnLst>
                                </p:cTn>
                              </p:par>
                            </p:childTnLst>
                          </p:cTn>
                        </p:par>
                        <p:par>
                          <p:cTn id="231" fill="hold">
                            <p:stCondLst>
                              <p:cond delay="30000"/>
                            </p:stCondLst>
                            <p:childTnLst>
                              <p:par>
                                <p:cTn id="232" presetID="9" presetClass="exit" presetSubtype="0" fill="hold" grpId="1" nodeType="afterEffect">
                                  <p:stCondLst>
                                    <p:cond delay="0"/>
                                  </p:stCondLst>
                                  <p:childTnLst>
                                    <p:animEffect transition="out" filter="dissolve">
                                      <p:cBhvr>
                                        <p:cTn id="233" dur="750"/>
                                        <p:tgtEl>
                                          <p:spTgt spid="62502"/>
                                        </p:tgtEl>
                                      </p:cBhvr>
                                    </p:animEffect>
                                    <p:set>
                                      <p:cBhvr>
                                        <p:cTn id="234" dur="1" fill="hold">
                                          <p:stCondLst>
                                            <p:cond delay="749"/>
                                          </p:stCondLst>
                                        </p:cTn>
                                        <p:tgtEl>
                                          <p:spTgt spid="62502"/>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23" presetClass="entr" presetSubtype="16" fill="hold" grpId="0" nodeType="clickEffect">
                                  <p:stCondLst>
                                    <p:cond delay="0"/>
                                  </p:stCondLst>
                                  <p:childTnLst>
                                    <p:set>
                                      <p:cBhvr>
                                        <p:cTn id="238" dur="1" fill="hold">
                                          <p:stCondLst>
                                            <p:cond delay="0"/>
                                          </p:stCondLst>
                                        </p:cTn>
                                        <p:tgtEl>
                                          <p:spTgt spid="62503"/>
                                        </p:tgtEl>
                                        <p:attrNameLst>
                                          <p:attrName>style.visibility</p:attrName>
                                        </p:attrNameLst>
                                      </p:cBhvr>
                                      <p:to>
                                        <p:strVal val="visible"/>
                                      </p:to>
                                    </p:set>
                                    <p:anim calcmode="lin" valueType="num">
                                      <p:cBhvr>
                                        <p:cTn id="239" dur="500" fill="hold"/>
                                        <p:tgtEl>
                                          <p:spTgt spid="62503"/>
                                        </p:tgtEl>
                                        <p:attrNameLst>
                                          <p:attrName>ppt_w</p:attrName>
                                        </p:attrNameLst>
                                      </p:cBhvr>
                                      <p:tavLst>
                                        <p:tav tm="0">
                                          <p:val>
                                            <p:fltVal val="0"/>
                                          </p:val>
                                        </p:tav>
                                        <p:tav tm="100000">
                                          <p:val>
                                            <p:strVal val="#ppt_w"/>
                                          </p:val>
                                        </p:tav>
                                      </p:tavLst>
                                    </p:anim>
                                    <p:anim calcmode="lin" valueType="num">
                                      <p:cBhvr>
                                        <p:cTn id="240" dur="500" fill="hold"/>
                                        <p:tgtEl>
                                          <p:spTgt spid="62503"/>
                                        </p:tgtEl>
                                        <p:attrNameLst>
                                          <p:attrName>ppt_h</p:attrName>
                                        </p:attrNameLst>
                                      </p:cBhvr>
                                      <p:tavLst>
                                        <p:tav tm="0">
                                          <p:val>
                                            <p:fltVal val="0"/>
                                          </p:val>
                                        </p:tav>
                                        <p:tav tm="100000">
                                          <p:val>
                                            <p:strVal val="#ppt_h"/>
                                          </p:val>
                                        </p:tav>
                                      </p:tavLst>
                                    </p:anim>
                                  </p:childTnLst>
                                </p:cTn>
                              </p:par>
                            </p:childTnLst>
                          </p:cTn>
                        </p:par>
                        <p:par>
                          <p:cTn id="241" fill="hold">
                            <p:stCondLst>
                              <p:cond delay="500"/>
                            </p:stCondLst>
                            <p:childTnLst>
                              <p:par>
                                <p:cTn id="242" presetID="22" presetClass="emph" presetSubtype="0" repeatCount="indefinite" fill="hold" grpId="1" nodeType="afterEffect">
                                  <p:stCondLst>
                                    <p:cond delay="0"/>
                                  </p:stCondLst>
                                  <p:childTnLst>
                                    <p:animClr clrSpc="hsl" dir="cw">
                                      <p:cBhvr override="childStyle">
                                        <p:cTn id="243" dur="2000" fill="hold"/>
                                        <p:tgtEl>
                                          <p:spTgt spid="62503"/>
                                        </p:tgtEl>
                                        <p:attrNameLst>
                                          <p:attrName>style.color</p:attrName>
                                        </p:attrNameLst>
                                      </p:cBhvr>
                                      <p:by>
                                        <p:hsl h="-7200000" s="0" l="0"/>
                                      </p:by>
                                    </p:animClr>
                                    <p:animClr clrSpc="hsl" dir="cw">
                                      <p:cBhvr>
                                        <p:cTn id="244" dur="2000" fill="hold"/>
                                        <p:tgtEl>
                                          <p:spTgt spid="62503"/>
                                        </p:tgtEl>
                                        <p:attrNameLst>
                                          <p:attrName>fillcolor</p:attrName>
                                        </p:attrNameLst>
                                      </p:cBhvr>
                                      <p:by>
                                        <p:hsl h="-7200000" s="0" l="0"/>
                                      </p:by>
                                    </p:animClr>
                                    <p:animClr clrSpc="hsl" dir="cw">
                                      <p:cBhvr>
                                        <p:cTn id="245" dur="2000" fill="hold"/>
                                        <p:tgtEl>
                                          <p:spTgt spid="62503"/>
                                        </p:tgtEl>
                                        <p:attrNameLst>
                                          <p:attrName>stroke.color</p:attrName>
                                        </p:attrNameLst>
                                      </p:cBhvr>
                                      <p:by>
                                        <p:hsl h="-7200000" s="0" l="0"/>
                                      </p:by>
                                    </p:animClr>
                                    <p:set>
                                      <p:cBhvr>
                                        <p:cTn id="246" dur="2000" fill="hold"/>
                                        <p:tgtEl>
                                          <p:spTgt spid="625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P spid="62471" grpId="0"/>
      <p:bldP spid="62472" grpId="0" animBg="1"/>
      <p:bldP spid="62472" grpId="1" animBg="1"/>
      <p:bldP spid="62473" grpId="0" animBg="1"/>
      <p:bldP spid="62473" grpId="1" animBg="1"/>
      <p:bldP spid="62474" grpId="0" animBg="1"/>
      <p:bldP spid="62474" grpId="1" animBg="1"/>
      <p:bldP spid="62475" grpId="0" animBg="1"/>
      <p:bldP spid="62475" grpId="1" animBg="1"/>
      <p:bldP spid="62476" grpId="0" animBg="1"/>
      <p:bldP spid="62476" grpId="1" animBg="1"/>
      <p:bldP spid="62477" grpId="0" animBg="1"/>
      <p:bldP spid="62477" grpId="1" animBg="1"/>
      <p:bldP spid="62478" grpId="0" animBg="1"/>
      <p:bldP spid="62478" grpId="1" animBg="1"/>
      <p:bldP spid="62479" grpId="0" animBg="1"/>
      <p:bldP spid="62479" grpId="1" animBg="1"/>
      <p:bldP spid="62480" grpId="0" animBg="1"/>
      <p:bldP spid="62480" grpId="1" animBg="1"/>
      <p:bldP spid="62481" grpId="0" animBg="1"/>
      <p:bldP spid="62481" grpId="1" animBg="1"/>
      <p:bldP spid="62482" grpId="0" animBg="1"/>
      <p:bldP spid="62482" grpId="1" animBg="1"/>
      <p:bldP spid="62483" grpId="0" animBg="1"/>
      <p:bldP spid="62483" grpId="1" animBg="1"/>
      <p:bldP spid="62484" grpId="0" animBg="1"/>
      <p:bldP spid="62484" grpId="1" animBg="1"/>
      <p:bldP spid="62485" grpId="0" animBg="1"/>
      <p:bldP spid="62485" grpId="1" animBg="1"/>
      <p:bldP spid="62486" grpId="0" animBg="1"/>
      <p:bldP spid="62486" grpId="1" animBg="1"/>
      <p:bldP spid="62487" grpId="0" animBg="1"/>
      <p:bldP spid="62487" grpId="1" animBg="1"/>
      <p:bldP spid="62488" grpId="0" animBg="1"/>
      <p:bldP spid="62488" grpId="1" animBg="1"/>
      <p:bldP spid="62489" grpId="0" animBg="1"/>
      <p:bldP spid="62489" grpId="1" animBg="1"/>
      <p:bldP spid="62490" grpId="0" animBg="1"/>
      <p:bldP spid="62490" grpId="1" animBg="1"/>
      <p:bldP spid="62491" grpId="0" animBg="1"/>
      <p:bldP spid="62491" grpId="1" animBg="1"/>
      <p:bldP spid="62492" grpId="0" animBg="1"/>
      <p:bldP spid="62492" grpId="1" animBg="1"/>
      <p:bldP spid="62493" grpId="0" animBg="1"/>
      <p:bldP spid="62493" grpId="1" animBg="1"/>
      <p:bldP spid="62494" grpId="0" animBg="1"/>
      <p:bldP spid="62494" grpId="1" animBg="1"/>
      <p:bldP spid="62495" grpId="0" animBg="1"/>
      <p:bldP spid="62495" grpId="1" animBg="1"/>
      <p:bldP spid="62496" grpId="0" animBg="1"/>
      <p:bldP spid="62496" grpId="1" animBg="1"/>
      <p:bldP spid="62497" grpId="0" animBg="1"/>
      <p:bldP spid="62497" grpId="1" animBg="1"/>
      <p:bldP spid="62498" grpId="0" animBg="1"/>
      <p:bldP spid="62498" grpId="1" animBg="1"/>
      <p:bldP spid="62499" grpId="0" animBg="1"/>
      <p:bldP spid="62499" grpId="1" animBg="1"/>
      <p:bldP spid="62500" grpId="0" animBg="1"/>
      <p:bldP spid="62500" grpId="1" animBg="1"/>
      <p:bldP spid="62501" grpId="0" animBg="1"/>
      <p:bldP spid="62501" grpId="1" animBg="1"/>
      <p:bldP spid="62502" grpId="0" animBg="1"/>
      <p:bldP spid="62502" grpId="1" animBg="1"/>
      <p:bldP spid="62503" grpId="0" animBg="1"/>
      <p:bldP spid="6250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Google Shape;1133;p35"/>
          <p:cNvSpPr>
            <a:spLocks noGrp="1"/>
          </p:cNvSpPr>
          <p:nvPr>
            <p:ph type="title"/>
          </p:nvPr>
        </p:nvSpPr>
        <p:spPr>
          <a:xfrm>
            <a:off x="33338" y="628650"/>
            <a:ext cx="7359650" cy="755650"/>
          </a:xfrm>
        </p:spPr>
        <p:txBody>
          <a:bodyPr vert="horz" wrap="square" lIns="91425" tIns="91425" rIns="91425" bIns="91425" anchor="t" anchorCtr="0"/>
          <a:lstStyle/>
          <a:p>
            <a:pPr defTabSz="457200">
              <a:spcBef>
                <a:spcPct val="0"/>
              </a:spcBef>
              <a:spcAft>
                <a:spcPct val="0"/>
              </a:spcAft>
            </a:pPr>
            <a:r>
              <a:rPr lang="en-US" altLang="en-US" sz="4000" b="1" kern="1200" dirty="0">
                <a:latin typeface="Times New Roman" panose="02020603050405020304" pitchFamily="18" charset="0"/>
                <a:ea typeface="+mj-ea"/>
                <a:cs typeface="Times New Roman" panose="02020603050405020304" pitchFamily="18" charset="0"/>
              </a:rPr>
              <a:t>NỘI DUNG BÀI HỌC</a:t>
            </a:r>
            <a:br>
              <a:rPr lang="en-US" altLang="en-US" sz="4000" b="1" kern="1200" dirty="0">
                <a:latin typeface="Times New Roman" panose="02020603050405020304" pitchFamily="18" charset="0"/>
                <a:ea typeface="+mj-ea"/>
                <a:cs typeface="Times New Roman" panose="02020603050405020304" pitchFamily="18" charset="0"/>
              </a:rPr>
            </a:br>
            <a:endParaRPr lang="en-US" altLang="en-US" sz="4000" b="1" kern="1200" dirty="0">
              <a:latin typeface="Times New Roman" panose="02020603050405020304" pitchFamily="18" charset="0"/>
              <a:ea typeface="Times New Roman" panose="02020603050405020304" pitchFamily="18" charset="0"/>
              <a:cs typeface="+mj-cs"/>
            </a:endParaRPr>
          </a:p>
        </p:txBody>
      </p:sp>
      <p:sp>
        <p:nvSpPr>
          <p:cNvPr id="11267" name="Google Shape;1134;p35"/>
          <p:cNvSpPr>
            <a:spLocks noGrp="1"/>
          </p:cNvSpPr>
          <p:nvPr>
            <p:ph type="subTitle" idx="7"/>
          </p:nvPr>
        </p:nvSpPr>
        <p:spPr>
          <a:xfrm>
            <a:off x="1303338" y="1887538"/>
            <a:ext cx="2806700" cy="365125"/>
          </a:xfrm>
        </p:spPr>
        <p:txBody>
          <a:bodyPr vert="horz" wrap="square" lIns="91425" tIns="91425" rIns="91425" bIns="91425" anchor="t" anchorCtr="0"/>
          <a:lstStyle/>
          <a:p>
            <a:pPr marL="0" indent="0" defTabSz="457200">
              <a:spcBef>
                <a:spcPct val="0"/>
              </a:spcBef>
              <a:spcAft>
                <a:spcPts val="1200"/>
              </a:spcAft>
              <a:buClr>
                <a:srgbClr val="2C3C43"/>
              </a:buClr>
              <a:buFont typeface="Amatic SC" charset="0"/>
            </a:pPr>
            <a:r>
              <a:rPr lang="en-US" altLang="pt-BR" kern="1200" dirty="0">
                <a:solidFill>
                  <a:srgbClr val="000000"/>
                </a:solidFill>
                <a:latin typeface="Amatic SC" charset="0"/>
                <a:ea typeface="+mn-ea"/>
                <a:cs typeface="Amatic SC" charset="0"/>
                <a:sym typeface="Amatic SC" charset="0"/>
              </a:rPr>
              <a:t>1</a:t>
            </a:r>
            <a:r>
              <a:rPr lang="pt-BR" altLang="en-US" kern="1200" dirty="0">
                <a:solidFill>
                  <a:srgbClr val="000000"/>
                </a:solidFill>
                <a:latin typeface="Amatic SC" charset="0"/>
                <a:ea typeface="+mn-ea"/>
                <a:cs typeface="Amatic SC" charset="0"/>
                <a:sym typeface="Amatic SC" charset="0"/>
              </a:rPr>
              <a:t>.    Vai trò của nh</a:t>
            </a:r>
            <a:r>
              <a:rPr lang="pt-BR" altLang="en-US" kern="1200" dirty="0">
                <a:solidFill>
                  <a:srgbClr val="000000"/>
                </a:solidFill>
                <a:latin typeface="Amatic SC" charset="0"/>
                <a:ea typeface="Amatic SC" charset="0"/>
                <a:cs typeface="+mn-cs"/>
                <a:sym typeface="Amatic SC" charset="0"/>
              </a:rPr>
              <a:t>à</a:t>
            </a:r>
            <a:r>
              <a:rPr lang="pt-BR" altLang="en-US" kern="1200" dirty="0">
                <a:solidFill>
                  <a:srgbClr val="000000"/>
                </a:solidFill>
                <a:latin typeface="Amatic SC" charset="0"/>
                <a:ea typeface="+mn-ea"/>
                <a:cs typeface="Amatic SC" charset="0"/>
                <a:sym typeface="Amatic SC" charset="0"/>
              </a:rPr>
              <a:t> ở</a:t>
            </a:r>
            <a:endParaRPr lang="en-US" altLang="en-US" kern="1200" dirty="0">
              <a:solidFill>
                <a:srgbClr val="000000"/>
              </a:solidFill>
              <a:latin typeface="Amatic SC" charset="0"/>
              <a:ea typeface="Amatic SC" charset="0"/>
              <a:cs typeface="+mn-cs"/>
              <a:sym typeface="Amatic SC" charset="0"/>
            </a:endParaRPr>
          </a:p>
        </p:txBody>
      </p:sp>
      <p:sp>
        <p:nvSpPr>
          <p:cNvPr id="11268" name="Google Shape;1135;p35"/>
          <p:cNvSpPr>
            <a:spLocks noGrp="1"/>
          </p:cNvSpPr>
          <p:nvPr>
            <p:ph type="subTitle" idx="5"/>
          </p:nvPr>
        </p:nvSpPr>
        <p:spPr>
          <a:xfrm>
            <a:off x="1303338" y="3320733"/>
            <a:ext cx="3125787" cy="365125"/>
          </a:xfrm>
        </p:spPr>
        <p:txBody>
          <a:bodyPr vert="horz" wrap="square" lIns="91425" tIns="91425" rIns="91425" bIns="91425" anchor="t" anchorCtr="0"/>
          <a:lstStyle/>
          <a:p>
            <a:pPr marL="0" indent="0" defTabSz="457200">
              <a:spcBef>
                <a:spcPct val="0"/>
              </a:spcBef>
              <a:spcAft>
                <a:spcPts val="1200"/>
              </a:spcAft>
              <a:buClr>
                <a:srgbClr val="2C3C43"/>
              </a:buClr>
              <a:buFont typeface="Amatic SC" charset="0"/>
            </a:pPr>
            <a:r>
              <a:rPr lang="en-US" altLang="en-US" kern="1200" dirty="0">
                <a:solidFill>
                  <a:srgbClr val="000000"/>
                </a:solidFill>
                <a:latin typeface="Amatic SC" charset="0"/>
                <a:ea typeface="+mn-ea"/>
                <a:cs typeface="Amatic SC" charset="0"/>
                <a:sym typeface="Amatic SC" charset="0"/>
              </a:rPr>
              <a:t>2.   Đặc điểm của nh</a:t>
            </a:r>
            <a:r>
              <a:rPr lang="en-US" altLang="en-US" kern="1200" dirty="0">
                <a:solidFill>
                  <a:srgbClr val="000000"/>
                </a:solidFill>
                <a:latin typeface="Amatic SC" charset="0"/>
                <a:ea typeface="Amatic SC" charset="0"/>
                <a:cs typeface="+mn-cs"/>
                <a:sym typeface="Amatic SC" charset="0"/>
              </a:rPr>
              <a:t>à</a:t>
            </a:r>
            <a:r>
              <a:rPr lang="en-US" altLang="en-US" kern="1200" dirty="0">
                <a:solidFill>
                  <a:srgbClr val="000000"/>
                </a:solidFill>
                <a:latin typeface="Amatic SC" charset="0"/>
                <a:ea typeface="+mn-ea"/>
                <a:cs typeface="Amatic SC" charset="0"/>
                <a:sym typeface="Amatic SC" charset="0"/>
              </a:rPr>
              <a:t> ở</a:t>
            </a:r>
          </a:p>
          <a:p>
            <a:pPr marL="0" indent="0" defTabSz="457200">
              <a:spcBef>
                <a:spcPct val="0"/>
              </a:spcBef>
              <a:spcAft>
                <a:spcPts val="1200"/>
              </a:spcAft>
              <a:buClr>
                <a:srgbClr val="2C3C43"/>
              </a:buClr>
              <a:buFont typeface="Amatic SC" charset="0"/>
            </a:pPr>
            <a:endParaRPr lang="en-US" altLang="en-US" kern="1200" dirty="0">
              <a:solidFill>
                <a:srgbClr val="000000"/>
              </a:solidFill>
              <a:latin typeface="Amatic SC" charset="0"/>
              <a:ea typeface="Amatic SC" charset="0"/>
              <a:cs typeface="+mn-cs"/>
              <a:sym typeface="Amatic SC" charset="0"/>
            </a:endParaRPr>
          </a:p>
        </p:txBody>
      </p:sp>
      <p:sp>
        <p:nvSpPr>
          <p:cNvPr id="11269" name="Google Shape;1136;p35"/>
          <p:cNvSpPr>
            <a:spLocks noGrp="1"/>
          </p:cNvSpPr>
          <p:nvPr>
            <p:ph type="subTitle" idx="8"/>
          </p:nvPr>
        </p:nvSpPr>
        <p:spPr>
          <a:xfrm>
            <a:off x="685483" y="4876800"/>
            <a:ext cx="6062662" cy="365125"/>
          </a:xfrm>
        </p:spPr>
        <p:txBody>
          <a:bodyPr vert="horz" wrap="square" lIns="91425" tIns="91425" rIns="91425" bIns="91425" anchor="t" anchorCtr="0"/>
          <a:lstStyle/>
          <a:p>
            <a:pPr marL="0" indent="0" algn="r" defTabSz="457200">
              <a:spcBef>
                <a:spcPct val="0"/>
              </a:spcBef>
              <a:spcAft>
                <a:spcPts val="1200"/>
              </a:spcAft>
              <a:buClr>
                <a:srgbClr val="2C3C43"/>
              </a:buClr>
              <a:buFont typeface="Amatic SC" charset="0"/>
            </a:pPr>
            <a:r>
              <a:rPr lang="en-US" altLang="vi-VN" kern="1200" dirty="0">
                <a:solidFill>
                  <a:srgbClr val="000000"/>
                </a:solidFill>
                <a:latin typeface="Amatic SC" charset="0"/>
                <a:ea typeface="+mn-ea"/>
                <a:cs typeface="Amatic SC" charset="0"/>
                <a:sym typeface="Amatic SC" charset="0"/>
              </a:rPr>
              <a:t>3</a:t>
            </a:r>
            <a:r>
              <a:rPr lang="vi-VN" altLang="en-US" kern="1200" dirty="0">
                <a:solidFill>
                  <a:srgbClr val="000000"/>
                </a:solidFill>
                <a:latin typeface="Amatic SC" charset="0"/>
                <a:ea typeface="+mn-ea"/>
                <a:cs typeface="Amatic SC" charset="0"/>
                <a:sym typeface="Amatic SC" charset="0"/>
              </a:rPr>
              <a:t>. </a:t>
            </a:r>
            <a:r>
              <a:rPr lang="en-US" altLang="en-US" kern="1200" dirty="0">
                <a:solidFill>
                  <a:srgbClr val="000000"/>
                </a:solidFill>
                <a:latin typeface="Amatic SC" charset="0"/>
                <a:ea typeface="+mn-ea"/>
                <a:cs typeface="Amatic SC" charset="0"/>
                <a:sym typeface="Amatic SC" charset="0"/>
              </a:rPr>
              <a:t>  </a:t>
            </a:r>
            <a:r>
              <a:rPr lang="vi-VN" altLang="en-US" kern="1200" dirty="0">
                <a:solidFill>
                  <a:srgbClr val="000000"/>
                </a:solidFill>
                <a:latin typeface="Amatic SC" charset="0"/>
                <a:ea typeface="+mn-ea"/>
                <a:cs typeface="Amatic SC" charset="0"/>
                <a:sym typeface="Amatic SC" charset="0"/>
              </a:rPr>
              <a:t>Một số kiến trúc nh</a:t>
            </a:r>
            <a:r>
              <a:rPr lang="vi-VN" altLang="en-US" kern="1200" dirty="0">
                <a:solidFill>
                  <a:srgbClr val="000000"/>
                </a:solidFill>
                <a:latin typeface="Amatic SC" charset="0"/>
                <a:ea typeface="Amatic SC" charset="0"/>
                <a:cs typeface="+mn-cs"/>
                <a:sym typeface="Amatic SC" charset="0"/>
              </a:rPr>
              <a:t>à</a:t>
            </a:r>
            <a:r>
              <a:rPr lang="vi-VN" altLang="en-US" kern="1200" dirty="0">
                <a:solidFill>
                  <a:srgbClr val="000000"/>
                </a:solidFill>
                <a:latin typeface="Amatic SC" charset="0"/>
                <a:ea typeface="+mn-ea"/>
                <a:cs typeface="Amatic SC" charset="0"/>
                <a:sym typeface="Amatic SC" charset="0"/>
              </a:rPr>
              <a:t> ở đặc</a:t>
            </a:r>
            <a:r>
              <a:rPr lang="en-US" altLang="en-US" kern="1200" dirty="0">
                <a:solidFill>
                  <a:srgbClr val="000000"/>
                </a:solidFill>
                <a:latin typeface="Amatic SC" charset="0"/>
                <a:ea typeface="+mn-ea"/>
                <a:cs typeface="Amatic SC" charset="0"/>
                <a:sym typeface="Amatic SC" charset="0"/>
              </a:rPr>
              <a:t> </a:t>
            </a:r>
            <a:r>
              <a:rPr lang="vi-VN" altLang="en-US" kern="1200" dirty="0">
                <a:solidFill>
                  <a:srgbClr val="000000"/>
                </a:solidFill>
                <a:latin typeface="Amatic SC" charset="0"/>
                <a:ea typeface="+mn-ea"/>
                <a:cs typeface="Amatic SC" charset="0"/>
                <a:sym typeface="Amatic SC" charset="0"/>
              </a:rPr>
              <a:t>trưng của Việt Nam</a:t>
            </a:r>
          </a:p>
          <a:p>
            <a:pPr marL="0" indent="0" defTabSz="457200">
              <a:spcBef>
                <a:spcPct val="0"/>
              </a:spcBef>
              <a:spcAft>
                <a:spcPts val="1200"/>
              </a:spcAft>
              <a:buClr>
                <a:srgbClr val="2C3C43"/>
              </a:buClr>
              <a:buFont typeface="Amatic SC" charset="0"/>
            </a:pPr>
            <a:endParaRPr lang="en-US" altLang="en-US" kern="1200" dirty="0">
              <a:solidFill>
                <a:srgbClr val="000000"/>
              </a:solidFill>
              <a:latin typeface="Amatic SC" charset="0"/>
              <a:ea typeface="Amatic SC" charset="0"/>
              <a:cs typeface="+mn-cs"/>
              <a:sym typeface="Amatic SC" charset="0"/>
            </a:endParaRPr>
          </a:p>
        </p:txBody>
      </p:sp>
      <p:sp>
        <p:nvSpPr>
          <p:cNvPr id="11270" name="Google Shape;1137;p35"/>
          <p:cNvSpPr>
            <a:spLocks noGrp="1"/>
          </p:cNvSpPr>
          <p:nvPr>
            <p:ph type="subTitle" idx="3"/>
          </p:nvPr>
        </p:nvSpPr>
        <p:spPr>
          <a:xfrm>
            <a:off x="5133975" y="1752283"/>
            <a:ext cx="3373438" cy="365125"/>
          </a:xfrm>
        </p:spPr>
        <p:txBody>
          <a:bodyPr vert="horz" wrap="square" lIns="91425" tIns="91425" rIns="91425" bIns="91425" anchor="t" anchorCtr="0"/>
          <a:lstStyle/>
          <a:p>
            <a:pPr marL="0" indent="0" defTabSz="457200">
              <a:spcBef>
                <a:spcPct val="0"/>
              </a:spcBef>
              <a:spcAft>
                <a:spcPts val="1200"/>
              </a:spcAft>
              <a:buClr>
                <a:srgbClr val="2C3C43"/>
              </a:buClr>
              <a:buFont typeface="Amatic SC" charset="0"/>
            </a:pPr>
            <a:r>
              <a:rPr lang="en-US" altLang="en-US" kern="1200" dirty="0">
                <a:solidFill>
                  <a:srgbClr val="000000"/>
                </a:solidFill>
                <a:latin typeface="Amatic SC" charset="0"/>
                <a:ea typeface="+mn-ea"/>
                <a:cs typeface="Amatic SC" charset="0"/>
                <a:sym typeface="Amatic SC" charset="0"/>
              </a:rPr>
              <a:t>4.  Vật liệu xây dựng nh</a:t>
            </a:r>
            <a:r>
              <a:rPr lang="en-US" altLang="en-US" kern="1200" dirty="0">
                <a:solidFill>
                  <a:srgbClr val="000000"/>
                </a:solidFill>
                <a:latin typeface="Amatic SC" charset="0"/>
                <a:ea typeface="Amatic SC" charset="0"/>
                <a:cs typeface="+mn-cs"/>
                <a:sym typeface="Amatic SC" charset="0"/>
              </a:rPr>
              <a:t>à</a:t>
            </a:r>
          </a:p>
        </p:txBody>
      </p:sp>
      <p:sp>
        <p:nvSpPr>
          <p:cNvPr id="11271" name="Google Shape;1138;p35"/>
          <p:cNvSpPr>
            <a:spLocks noGrp="1"/>
          </p:cNvSpPr>
          <p:nvPr>
            <p:ph type="subTitle" idx="4"/>
          </p:nvPr>
        </p:nvSpPr>
        <p:spPr>
          <a:xfrm>
            <a:off x="5133975" y="3321050"/>
            <a:ext cx="3779838" cy="365125"/>
          </a:xfrm>
        </p:spPr>
        <p:txBody>
          <a:bodyPr vert="horz" wrap="square" lIns="91425" tIns="91425" rIns="91425" bIns="91425" anchor="t" anchorCtr="0"/>
          <a:lstStyle/>
          <a:p>
            <a:pPr marL="0" indent="0" defTabSz="457200">
              <a:spcBef>
                <a:spcPct val="0"/>
              </a:spcBef>
              <a:spcAft>
                <a:spcPts val="1200"/>
              </a:spcAft>
              <a:buClr>
                <a:srgbClr val="2C3C43"/>
              </a:buClr>
              <a:buFont typeface="Amatic SC" charset="0"/>
            </a:pPr>
            <a:r>
              <a:rPr lang="en-US" altLang="en-US" kern="1200" dirty="0">
                <a:solidFill>
                  <a:srgbClr val="000000"/>
                </a:solidFill>
                <a:latin typeface="Amatic SC" charset="0"/>
                <a:ea typeface="+mn-ea"/>
                <a:cs typeface="Amatic SC" charset="0"/>
                <a:sym typeface="Amatic SC" charset="0"/>
              </a:rPr>
              <a:t>5.   Quy trình xây dựng nh</a:t>
            </a:r>
            <a:r>
              <a:rPr lang="en-US" altLang="en-US" kern="1200" dirty="0">
                <a:solidFill>
                  <a:srgbClr val="000000"/>
                </a:solidFill>
                <a:latin typeface="Amatic SC" charset="0"/>
                <a:ea typeface="Amatic SC" charset="0"/>
                <a:cs typeface="+mn-cs"/>
                <a:sym typeface="Amatic SC" charset="0"/>
              </a:rPr>
              <a:t>à</a:t>
            </a:r>
            <a:r>
              <a:rPr lang="en-US" altLang="en-US" kern="1200" dirty="0">
                <a:solidFill>
                  <a:srgbClr val="000000"/>
                </a:solidFill>
                <a:latin typeface="Amatic SC" charset="0"/>
                <a:ea typeface="+mn-ea"/>
                <a:cs typeface="Amatic SC" charset="0"/>
                <a:sym typeface="Amatic SC" charset="0"/>
              </a:rPr>
              <a:t> ở</a:t>
            </a:r>
          </a:p>
          <a:p>
            <a:pPr marL="0" indent="0" defTabSz="457200">
              <a:spcBef>
                <a:spcPct val="0"/>
              </a:spcBef>
              <a:spcAft>
                <a:spcPts val="1200"/>
              </a:spcAft>
              <a:buClr>
                <a:srgbClr val="2C3C43"/>
              </a:buClr>
              <a:buFont typeface="Amatic SC" charset="0"/>
            </a:pPr>
            <a:endParaRPr lang="en-US" altLang="en-US" kern="1200" dirty="0">
              <a:solidFill>
                <a:srgbClr val="000000"/>
              </a:solidFill>
              <a:latin typeface="Amatic SC" charset="0"/>
              <a:ea typeface="Amatic SC" charset="0"/>
              <a:cs typeface="+mn-cs"/>
              <a:sym typeface="Amatic SC" charset="0"/>
            </a:endParaRPr>
          </a:p>
        </p:txBody>
      </p:sp>
    </p:spTree>
  </p:cSld>
  <p:clrMapOvr>
    <a:masterClrMapping/>
  </p:clrMapOvr>
  <p:transition>
    <p:split orient="vert"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Shape 217"/>
          <p:cNvPicPr>
            <a:picLocks noChangeAspect="1"/>
          </p:cNvPicPr>
          <p:nvPr/>
        </p:nvPicPr>
        <p:blipFill>
          <a:blip r:embed="rId3"/>
          <a:stretch>
            <a:fillRect/>
          </a:stretch>
        </p:blipFill>
        <p:spPr>
          <a:xfrm>
            <a:off x="1187450" y="1287463"/>
            <a:ext cx="6913563" cy="4537075"/>
          </a:xfrm>
          <a:prstGeom prst="rect">
            <a:avLst/>
          </a:prstGeom>
          <a:noFill/>
          <a:ln w="9525">
            <a:noFill/>
          </a:ln>
        </p:spPr>
      </p:pic>
      <p:sp>
        <p:nvSpPr>
          <p:cNvPr id="44035" name="Slide Number Placeholder 5"/>
          <p:cNvSpPr txBox="1">
            <a:spLocks noGrp="1"/>
          </p:cNvSpPr>
          <p:nvPr/>
        </p:nvSpPr>
        <p:spPr>
          <a:xfrm>
            <a:off x="6553200" y="6356350"/>
            <a:ext cx="2133600" cy="365125"/>
          </a:xfrm>
          <a:prstGeom prst="rect">
            <a:avLst/>
          </a:prstGeom>
          <a:noFill/>
          <a:ln w="9525">
            <a:noFill/>
          </a:ln>
        </p:spPr>
        <p:txBody>
          <a:bodyPr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r">
              <a:spcBef>
                <a:spcPct val="0"/>
              </a:spcBef>
              <a:buClrTx/>
              <a:buSzTx/>
              <a:buFontTx/>
              <a:buNone/>
            </a:pPr>
            <a:fld id="{9A0DB2DC-4C9A-4742-B13C-FB6460FD3503}" type="slidenum">
              <a:rPr lang="vi-VN" altLang="en-US" sz="1200" dirty="0">
                <a:solidFill>
                  <a:srgbClr val="898989"/>
                </a:solidFill>
                <a:latin typeface="Arial" panose="020B0604020202020204" pitchFamily="34" charset="0"/>
              </a:rPr>
              <a:t>30</a:t>
            </a:fld>
            <a:endParaRPr lang="vi-VN" altLang="en-US" sz="1200" dirty="0">
              <a:solidFill>
                <a:srgbClr val="898989"/>
              </a:solidFill>
              <a:latin typeface="Arial" panose="020B0604020202020204" pitchFamily="34" charset="0"/>
            </a:endParaRPr>
          </a:p>
        </p:txBody>
      </p:sp>
      <p:sp>
        <p:nvSpPr>
          <p:cNvPr id="62469" name="Text Box 5"/>
          <p:cNvSpPr txBox="1"/>
          <p:nvPr/>
        </p:nvSpPr>
        <p:spPr>
          <a:xfrm>
            <a:off x="1835150" y="44450"/>
            <a:ext cx="6480175" cy="109855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6600" b="1" dirty="0">
                <a:solidFill>
                  <a:schemeClr val="tx1"/>
                </a:solidFill>
                <a:latin typeface="QuigleyWiggly"/>
                <a:cs typeface="Arial" panose="020B0604020202020204" pitchFamily="34" charset="0"/>
              </a:rPr>
              <a:t>ĐOÁN HÌNH</a:t>
            </a:r>
            <a:endParaRPr lang="en-US" altLang="en-US" sz="6600" b="1" dirty="0">
              <a:solidFill>
                <a:schemeClr val="tx1"/>
              </a:solidFill>
              <a:latin typeface="QuigleyWiggly"/>
              <a:ea typeface="Arial" panose="020B0604020202020204" pitchFamily="34" charset="0"/>
            </a:endParaRPr>
          </a:p>
        </p:txBody>
      </p:sp>
      <p:sp>
        <p:nvSpPr>
          <p:cNvPr id="62471" name="Text Box 7"/>
          <p:cNvSpPr txBox="1"/>
          <p:nvPr/>
        </p:nvSpPr>
        <p:spPr>
          <a:xfrm>
            <a:off x="684213" y="5949950"/>
            <a:ext cx="7704137" cy="6461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3600" i="1" dirty="0">
                <a:solidFill>
                  <a:schemeClr val="tx1"/>
                </a:solidFill>
                <a:latin typeface="Arial" panose="020B0604020202020204" pitchFamily="34" charset="0"/>
                <a:cs typeface="Arial" panose="020B0604020202020204" pitchFamily="34" charset="0"/>
              </a:rPr>
              <a:t>Đây l</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nh</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gì?</a:t>
            </a:r>
            <a:endParaRPr lang="en-US" altLang="en-US" sz="3600" i="1" dirty="0">
              <a:solidFill>
                <a:schemeClr val="tx1"/>
              </a:solidFill>
              <a:latin typeface="Arial" panose="020B0604020202020204" pitchFamily="34" charset="0"/>
              <a:ea typeface="Arial" panose="020B0604020202020204" pitchFamily="34" charset="0"/>
            </a:endParaRPr>
          </a:p>
        </p:txBody>
      </p:sp>
      <p:sp>
        <p:nvSpPr>
          <p:cNvPr id="62472" name="Rectangle 8"/>
          <p:cNvSpPr/>
          <p:nvPr/>
        </p:nvSpPr>
        <p:spPr>
          <a:xfrm>
            <a:off x="1187450" y="13414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3" name="Rectangle 9"/>
          <p:cNvSpPr/>
          <p:nvPr/>
        </p:nvSpPr>
        <p:spPr>
          <a:xfrm>
            <a:off x="1187450" y="14843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4" name="Rectangle 10"/>
          <p:cNvSpPr/>
          <p:nvPr/>
        </p:nvSpPr>
        <p:spPr>
          <a:xfrm>
            <a:off x="1187450" y="1628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5" name="Rectangle 11"/>
          <p:cNvSpPr/>
          <p:nvPr/>
        </p:nvSpPr>
        <p:spPr>
          <a:xfrm>
            <a:off x="1187450" y="1773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6" name="Rectangle 12"/>
          <p:cNvSpPr/>
          <p:nvPr/>
        </p:nvSpPr>
        <p:spPr>
          <a:xfrm>
            <a:off x="1187450" y="19161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7" name="Rectangle 13"/>
          <p:cNvSpPr/>
          <p:nvPr/>
        </p:nvSpPr>
        <p:spPr>
          <a:xfrm>
            <a:off x="1187450" y="20589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8" name="Rectangle 14"/>
          <p:cNvSpPr/>
          <p:nvPr/>
        </p:nvSpPr>
        <p:spPr>
          <a:xfrm>
            <a:off x="1187450" y="22034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9" name="Rectangle 15"/>
          <p:cNvSpPr/>
          <p:nvPr/>
        </p:nvSpPr>
        <p:spPr>
          <a:xfrm>
            <a:off x="1187450" y="23479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0" name="Rectangle 16"/>
          <p:cNvSpPr/>
          <p:nvPr/>
        </p:nvSpPr>
        <p:spPr>
          <a:xfrm>
            <a:off x="1187450" y="24923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1" name="Rectangle 17"/>
          <p:cNvSpPr/>
          <p:nvPr/>
        </p:nvSpPr>
        <p:spPr>
          <a:xfrm>
            <a:off x="1187450" y="26352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2" name="Rectangle 18"/>
          <p:cNvSpPr/>
          <p:nvPr/>
        </p:nvSpPr>
        <p:spPr>
          <a:xfrm>
            <a:off x="1187450" y="27797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3" name="Rectangle 19"/>
          <p:cNvSpPr/>
          <p:nvPr/>
        </p:nvSpPr>
        <p:spPr>
          <a:xfrm>
            <a:off x="1187450" y="29241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4" name="Rectangle 20"/>
          <p:cNvSpPr/>
          <p:nvPr/>
        </p:nvSpPr>
        <p:spPr>
          <a:xfrm>
            <a:off x="1187450" y="3070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5" name="Rectangle 21"/>
          <p:cNvSpPr/>
          <p:nvPr/>
        </p:nvSpPr>
        <p:spPr>
          <a:xfrm>
            <a:off x="1187450" y="32131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6" name="Rectangle 22"/>
          <p:cNvSpPr/>
          <p:nvPr/>
        </p:nvSpPr>
        <p:spPr>
          <a:xfrm>
            <a:off x="1187450" y="33575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7" name="Rectangle 23"/>
          <p:cNvSpPr/>
          <p:nvPr/>
        </p:nvSpPr>
        <p:spPr>
          <a:xfrm>
            <a:off x="1187450" y="35020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8" name="Rectangle 24"/>
          <p:cNvSpPr/>
          <p:nvPr/>
        </p:nvSpPr>
        <p:spPr>
          <a:xfrm>
            <a:off x="1187450" y="36449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9" name="Rectangle 25"/>
          <p:cNvSpPr/>
          <p:nvPr/>
        </p:nvSpPr>
        <p:spPr>
          <a:xfrm>
            <a:off x="1187450" y="3787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0" name="Rectangle 26"/>
          <p:cNvSpPr/>
          <p:nvPr/>
        </p:nvSpPr>
        <p:spPr>
          <a:xfrm>
            <a:off x="1187450" y="3932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1" name="Rectangle 27"/>
          <p:cNvSpPr/>
          <p:nvPr/>
        </p:nvSpPr>
        <p:spPr>
          <a:xfrm>
            <a:off x="1187450" y="40767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2" name="Rectangle 28"/>
          <p:cNvSpPr/>
          <p:nvPr/>
        </p:nvSpPr>
        <p:spPr>
          <a:xfrm>
            <a:off x="1187450" y="42211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3" name="Rectangle 29"/>
          <p:cNvSpPr/>
          <p:nvPr/>
        </p:nvSpPr>
        <p:spPr>
          <a:xfrm>
            <a:off x="1187450" y="43640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4" name="Rectangle 30"/>
          <p:cNvSpPr/>
          <p:nvPr/>
        </p:nvSpPr>
        <p:spPr>
          <a:xfrm>
            <a:off x="1187450" y="45085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5" name="Rectangle 31"/>
          <p:cNvSpPr/>
          <p:nvPr/>
        </p:nvSpPr>
        <p:spPr>
          <a:xfrm>
            <a:off x="1187450" y="46529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6" name="Rectangle 32"/>
          <p:cNvSpPr/>
          <p:nvPr/>
        </p:nvSpPr>
        <p:spPr>
          <a:xfrm>
            <a:off x="1187450" y="47974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7" name="Rectangle 33"/>
          <p:cNvSpPr/>
          <p:nvPr/>
        </p:nvSpPr>
        <p:spPr>
          <a:xfrm>
            <a:off x="1187450" y="49403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8" name="Rectangle 34"/>
          <p:cNvSpPr/>
          <p:nvPr/>
        </p:nvSpPr>
        <p:spPr>
          <a:xfrm>
            <a:off x="1187450" y="50847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9" name="Rectangle 35"/>
          <p:cNvSpPr/>
          <p:nvPr/>
        </p:nvSpPr>
        <p:spPr>
          <a:xfrm>
            <a:off x="1187450" y="5229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0" name="Rectangle 36"/>
          <p:cNvSpPr/>
          <p:nvPr/>
        </p:nvSpPr>
        <p:spPr>
          <a:xfrm>
            <a:off x="1187450" y="53736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1" name="Rectangle 37"/>
          <p:cNvSpPr/>
          <p:nvPr/>
        </p:nvSpPr>
        <p:spPr>
          <a:xfrm>
            <a:off x="1187450" y="55181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2" name="Rectangle 38"/>
          <p:cNvSpPr/>
          <p:nvPr/>
        </p:nvSpPr>
        <p:spPr>
          <a:xfrm>
            <a:off x="1187450" y="56626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3" name="AutoShape 39"/>
          <p:cNvSpPr/>
          <p:nvPr/>
        </p:nvSpPr>
        <p:spPr>
          <a:xfrm>
            <a:off x="-214312" y="4000500"/>
            <a:ext cx="8901112" cy="2286000"/>
          </a:xfrm>
          <a:prstGeom prst="irregularSeal2">
            <a:avLst/>
          </a:prstGeom>
          <a:solidFill>
            <a:srgbClr val="FF3300"/>
          </a:solidFill>
          <a:ln w="57150" cap="flat" cmpd="sng">
            <a:solidFill>
              <a:srgbClr val="FFFF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0"/>
              </a:spcBef>
              <a:buClrTx/>
              <a:buSzTx/>
              <a:buFontTx/>
              <a:buNone/>
            </a:pPr>
            <a:r>
              <a:rPr lang="en-US" altLang="en-US" sz="3600" dirty="0">
                <a:solidFill>
                  <a:schemeClr val="bg1"/>
                </a:solidFill>
                <a:latin typeface="Calibri" panose="020F0502020204030204" pitchFamily="34" charset="0"/>
                <a:cs typeface="Arial" panose="020B0604020202020204" pitchFamily="34" charset="0"/>
              </a:rPr>
              <a:t>Nh</a:t>
            </a:r>
            <a:r>
              <a:rPr lang="en-US" altLang="en-US" sz="3600" dirty="0">
                <a:solidFill>
                  <a:schemeClr val="bg1"/>
                </a:solidFill>
                <a:latin typeface="Calibri" panose="020F0502020204030204" pitchFamily="34" charset="0"/>
                <a:ea typeface="Arial" panose="020B0604020202020204" pitchFamily="34" charset="0"/>
              </a:rPr>
              <a:t>à</a:t>
            </a:r>
            <a:r>
              <a:rPr lang="en-US" altLang="en-US" sz="3600" dirty="0">
                <a:solidFill>
                  <a:schemeClr val="bg1"/>
                </a:solidFill>
                <a:latin typeface="Calibri" panose="020F0502020204030204" pitchFamily="34" charset="0"/>
                <a:cs typeface="Arial" panose="020B0604020202020204" pitchFamily="34" charset="0"/>
              </a:rPr>
              <a:t> bè ( nh</a:t>
            </a:r>
            <a:r>
              <a:rPr lang="en-US" altLang="en-US" sz="3600" dirty="0">
                <a:solidFill>
                  <a:schemeClr val="bg1"/>
                </a:solidFill>
                <a:latin typeface="Calibri" panose="020F0502020204030204" pitchFamily="34" charset="0"/>
                <a:ea typeface="Arial" panose="020B0604020202020204" pitchFamily="34" charset="0"/>
              </a:rPr>
              <a:t>à</a:t>
            </a:r>
            <a:r>
              <a:rPr lang="en-US" altLang="en-US" sz="3600" dirty="0">
                <a:solidFill>
                  <a:schemeClr val="bg1"/>
                </a:solidFill>
                <a:latin typeface="Calibri" panose="020F0502020204030204" pitchFamily="34" charset="0"/>
                <a:cs typeface="Arial" panose="020B0604020202020204" pitchFamily="34" charset="0"/>
              </a:rPr>
              <a:t> nổi, nh</a:t>
            </a:r>
            <a:r>
              <a:rPr lang="en-US" altLang="en-US" sz="3600" dirty="0">
                <a:solidFill>
                  <a:schemeClr val="bg1"/>
                </a:solidFill>
                <a:latin typeface="Calibri" panose="020F0502020204030204" pitchFamily="34" charset="0"/>
                <a:ea typeface="Arial" panose="020B0604020202020204" pitchFamily="34" charset="0"/>
              </a:rPr>
              <a:t>à</a:t>
            </a:r>
            <a:r>
              <a:rPr lang="en-US" altLang="en-US" sz="3600" dirty="0">
                <a:solidFill>
                  <a:schemeClr val="bg1"/>
                </a:solidFill>
                <a:latin typeface="Calibri" panose="020F0502020204030204" pitchFamily="34" charset="0"/>
                <a:cs typeface="Arial" panose="020B0604020202020204" pitchFamily="34" charset="0"/>
              </a:rPr>
              <a:t> thuyền)</a:t>
            </a:r>
            <a:endParaRPr lang="en-US" altLang="en-US" sz="3600" dirty="0">
              <a:solidFill>
                <a:schemeClr val="bg1"/>
              </a:solidFill>
              <a:latin typeface="Calibri" panose="020F0502020204030204" pitchFamily="34" charset="0"/>
              <a:ea typeface="Arial" panose="020B0604020202020204"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dissolve">
                                      <p:cBhvr>
                                        <p:cTn id="7" dur="500"/>
                                        <p:tgtEl>
                                          <p:spTgt spid="624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71"/>
                                        </p:tgtEl>
                                        <p:attrNameLst>
                                          <p:attrName>style.visibility</p:attrName>
                                        </p:attrNameLst>
                                      </p:cBhvr>
                                      <p:to>
                                        <p:strVal val="visible"/>
                                      </p:to>
                                    </p:set>
                                    <p:animEffect transition="in" filter="dissolve">
                                      <p:cBhvr>
                                        <p:cTn id="12" dur="500"/>
                                        <p:tgtEl>
                                          <p:spTgt spid="624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250"/>
                                        <p:tgtEl>
                                          <p:spTgt spid="3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2472"/>
                                        </p:tgtEl>
                                        <p:attrNameLst>
                                          <p:attrName>style.visibility</p:attrName>
                                        </p:attrNameLst>
                                      </p:cBhvr>
                                      <p:to>
                                        <p:strVal val="visible"/>
                                      </p:to>
                                    </p:set>
                                    <p:animEffect transition="in" filter="dissolve">
                                      <p:cBhvr>
                                        <p:cTn id="20" dur="1000"/>
                                        <p:tgtEl>
                                          <p:spTgt spid="6247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2473"/>
                                        </p:tgtEl>
                                        <p:attrNameLst>
                                          <p:attrName>style.visibility</p:attrName>
                                        </p:attrNameLst>
                                      </p:cBhvr>
                                      <p:to>
                                        <p:strVal val="visible"/>
                                      </p:to>
                                    </p:set>
                                    <p:animEffect transition="in" filter="dissolve">
                                      <p:cBhvr>
                                        <p:cTn id="23" dur="500"/>
                                        <p:tgtEl>
                                          <p:spTgt spid="6247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2474"/>
                                        </p:tgtEl>
                                        <p:attrNameLst>
                                          <p:attrName>style.visibility</p:attrName>
                                        </p:attrNameLst>
                                      </p:cBhvr>
                                      <p:to>
                                        <p:strVal val="visible"/>
                                      </p:to>
                                    </p:set>
                                    <p:animEffect transition="in" filter="dissolve">
                                      <p:cBhvr>
                                        <p:cTn id="26" dur="500"/>
                                        <p:tgtEl>
                                          <p:spTgt spid="6247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2475"/>
                                        </p:tgtEl>
                                        <p:attrNameLst>
                                          <p:attrName>style.visibility</p:attrName>
                                        </p:attrNameLst>
                                      </p:cBhvr>
                                      <p:to>
                                        <p:strVal val="visible"/>
                                      </p:to>
                                    </p:set>
                                    <p:animEffect transition="in" filter="dissolve">
                                      <p:cBhvr>
                                        <p:cTn id="29" dur="500"/>
                                        <p:tgtEl>
                                          <p:spTgt spid="6247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2476"/>
                                        </p:tgtEl>
                                        <p:attrNameLst>
                                          <p:attrName>style.visibility</p:attrName>
                                        </p:attrNameLst>
                                      </p:cBhvr>
                                      <p:to>
                                        <p:strVal val="visible"/>
                                      </p:to>
                                    </p:set>
                                    <p:animEffect transition="in" filter="dissolve">
                                      <p:cBhvr>
                                        <p:cTn id="32" dur="500"/>
                                        <p:tgtEl>
                                          <p:spTgt spid="6247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2477"/>
                                        </p:tgtEl>
                                        <p:attrNameLst>
                                          <p:attrName>style.visibility</p:attrName>
                                        </p:attrNameLst>
                                      </p:cBhvr>
                                      <p:to>
                                        <p:strVal val="visible"/>
                                      </p:to>
                                    </p:set>
                                    <p:animEffect transition="in" filter="dissolve">
                                      <p:cBhvr>
                                        <p:cTn id="35" dur="500"/>
                                        <p:tgtEl>
                                          <p:spTgt spid="6247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2478"/>
                                        </p:tgtEl>
                                        <p:attrNameLst>
                                          <p:attrName>style.visibility</p:attrName>
                                        </p:attrNameLst>
                                      </p:cBhvr>
                                      <p:to>
                                        <p:strVal val="visible"/>
                                      </p:to>
                                    </p:set>
                                    <p:animEffect transition="in" filter="dissolve">
                                      <p:cBhvr>
                                        <p:cTn id="38" dur="500"/>
                                        <p:tgtEl>
                                          <p:spTgt spid="6247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2479"/>
                                        </p:tgtEl>
                                        <p:attrNameLst>
                                          <p:attrName>style.visibility</p:attrName>
                                        </p:attrNameLst>
                                      </p:cBhvr>
                                      <p:to>
                                        <p:strVal val="visible"/>
                                      </p:to>
                                    </p:set>
                                    <p:animEffect transition="in" filter="dissolve">
                                      <p:cBhvr>
                                        <p:cTn id="41" dur="500"/>
                                        <p:tgtEl>
                                          <p:spTgt spid="6247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2480"/>
                                        </p:tgtEl>
                                        <p:attrNameLst>
                                          <p:attrName>style.visibility</p:attrName>
                                        </p:attrNameLst>
                                      </p:cBhvr>
                                      <p:to>
                                        <p:strVal val="visible"/>
                                      </p:to>
                                    </p:set>
                                    <p:animEffect transition="in" filter="dissolve">
                                      <p:cBhvr>
                                        <p:cTn id="44" dur="500"/>
                                        <p:tgtEl>
                                          <p:spTgt spid="6248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2481"/>
                                        </p:tgtEl>
                                        <p:attrNameLst>
                                          <p:attrName>style.visibility</p:attrName>
                                        </p:attrNameLst>
                                      </p:cBhvr>
                                      <p:to>
                                        <p:strVal val="visible"/>
                                      </p:to>
                                    </p:set>
                                    <p:animEffect transition="in" filter="dissolve">
                                      <p:cBhvr>
                                        <p:cTn id="47" dur="500"/>
                                        <p:tgtEl>
                                          <p:spTgt spid="62481"/>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2482"/>
                                        </p:tgtEl>
                                        <p:attrNameLst>
                                          <p:attrName>style.visibility</p:attrName>
                                        </p:attrNameLst>
                                      </p:cBhvr>
                                      <p:to>
                                        <p:strVal val="visible"/>
                                      </p:to>
                                    </p:set>
                                    <p:animEffect transition="in" filter="dissolve">
                                      <p:cBhvr>
                                        <p:cTn id="50" dur="500"/>
                                        <p:tgtEl>
                                          <p:spTgt spid="6248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62483"/>
                                        </p:tgtEl>
                                        <p:attrNameLst>
                                          <p:attrName>style.visibility</p:attrName>
                                        </p:attrNameLst>
                                      </p:cBhvr>
                                      <p:to>
                                        <p:strVal val="visible"/>
                                      </p:to>
                                    </p:set>
                                    <p:animEffect transition="in" filter="dissolve">
                                      <p:cBhvr>
                                        <p:cTn id="53" dur="500"/>
                                        <p:tgtEl>
                                          <p:spTgt spid="6248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62484"/>
                                        </p:tgtEl>
                                        <p:attrNameLst>
                                          <p:attrName>style.visibility</p:attrName>
                                        </p:attrNameLst>
                                      </p:cBhvr>
                                      <p:to>
                                        <p:strVal val="visible"/>
                                      </p:to>
                                    </p:set>
                                    <p:animEffect transition="in" filter="dissolve">
                                      <p:cBhvr>
                                        <p:cTn id="56" dur="500"/>
                                        <p:tgtEl>
                                          <p:spTgt spid="6248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62485"/>
                                        </p:tgtEl>
                                        <p:attrNameLst>
                                          <p:attrName>style.visibility</p:attrName>
                                        </p:attrNameLst>
                                      </p:cBhvr>
                                      <p:to>
                                        <p:strVal val="visible"/>
                                      </p:to>
                                    </p:set>
                                    <p:animEffect transition="in" filter="dissolve">
                                      <p:cBhvr>
                                        <p:cTn id="59" dur="500"/>
                                        <p:tgtEl>
                                          <p:spTgt spid="62485"/>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62486"/>
                                        </p:tgtEl>
                                        <p:attrNameLst>
                                          <p:attrName>style.visibility</p:attrName>
                                        </p:attrNameLst>
                                      </p:cBhvr>
                                      <p:to>
                                        <p:strVal val="visible"/>
                                      </p:to>
                                    </p:set>
                                    <p:animEffect transition="in" filter="dissolve">
                                      <p:cBhvr>
                                        <p:cTn id="62" dur="500"/>
                                        <p:tgtEl>
                                          <p:spTgt spid="6248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62487"/>
                                        </p:tgtEl>
                                        <p:attrNameLst>
                                          <p:attrName>style.visibility</p:attrName>
                                        </p:attrNameLst>
                                      </p:cBhvr>
                                      <p:to>
                                        <p:strVal val="visible"/>
                                      </p:to>
                                    </p:set>
                                    <p:animEffect transition="in" filter="dissolve">
                                      <p:cBhvr>
                                        <p:cTn id="65" dur="500"/>
                                        <p:tgtEl>
                                          <p:spTgt spid="6248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62488"/>
                                        </p:tgtEl>
                                        <p:attrNameLst>
                                          <p:attrName>style.visibility</p:attrName>
                                        </p:attrNameLst>
                                      </p:cBhvr>
                                      <p:to>
                                        <p:strVal val="visible"/>
                                      </p:to>
                                    </p:set>
                                    <p:animEffect transition="in" filter="dissolve">
                                      <p:cBhvr>
                                        <p:cTn id="68" dur="500"/>
                                        <p:tgtEl>
                                          <p:spTgt spid="62488"/>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62489"/>
                                        </p:tgtEl>
                                        <p:attrNameLst>
                                          <p:attrName>style.visibility</p:attrName>
                                        </p:attrNameLst>
                                      </p:cBhvr>
                                      <p:to>
                                        <p:strVal val="visible"/>
                                      </p:to>
                                    </p:set>
                                    <p:animEffect transition="in" filter="dissolve">
                                      <p:cBhvr>
                                        <p:cTn id="71" dur="500"/>
                                        <p:tgtEl>
                                          <p:spTgt spid="6248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62490"/>
                                        </p:tgtEl>
                                        <p:attrNameLst>
                                          <p:attrName>style.visibility</p:attrName>
                                        </p:attrNameLst>
                                      </p:cBhvr>
                                      <p:to>
                                        <p:strVal val="visible"/>
                                      </p:to>
                                    </p:set>
                                    <p:animEffect transition="in" filter="dissolve">
                                      <p:cBhvr>
                                        <p:cTn id="74" dur="500"/>
                                        <p:tgtEl>
                                          <p:spTgt spid="62490"/>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62491"/>
                                        </p:tgtEl>
                                        <p:attrNameLst>
                                          <p:attrName>style.visibility</p:attrName>
                                        </p:attrNameLst>
                                      </p:cBhvr>
                                      <p:to>
                                        <p:strVal val="visible"/>
                                      </p:to>
                                    </p:set>
                                    <p:animEffect transition="in" filter="dissolve">
                                      <p:cBhvr>
                                        <p:cTn id="77" dur="500"/>
                                        <p:tgtEl>
                                          <p:spTgt spid="62491"/>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62492"/>
                                        </p:tgtEl>
                                        <p:attrNameLst>
                                          <p:attrName>style.visibility</p:attrName>
                                        </p:attrNameLst>
                                      </p:cBhvr>
                                      <p:to>
                                        <p:strVal val="visible"/>
                                      </p:to>
                                    </p:set>
                                    <p:animEffect transition="in" filter="dissolve">
                                      <p:cBhvr>
                                        <p:cTn id="80" dur="500"/>
                                        <p:tgtEl>
                                          <p:spTgt spid="6249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62493"/>
                                        </p:tgtEl>
                                        <p:attrNameLst>
                                          <p:attrName>style.visibility</p:attrName>
                                        </p:attrNameLst>
                                      </p:cBhvr>
                                      <p:to>
                                        <p:strVal val="visible"/>
                                      </p:to>
                                    </p:set>
                                    <p:animEffect transition="in" filter="dissolve">
                                      <p:cBhvr>
                                        <p:cTn id="83" dur="500"/>
                                        <p:tgtEl>
                                          <p:spTgt spid="62493"/>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62494"/>
                                        </p:tgtEl>
                                        <p:attrNameLst>
                                          <p:attrName>style.visibility</p:attrName>
                                        </p:attrNameLst>
                                      </p:cBhvr>
                                      <p:to>
                                        <p:strVal val="visible"/>
                                      </p:to>
                                    </p:set>
                                    <p:animEffect transition="in" filter="dissolve">
                                      <p:cBhvr>
                                        <p:cTn id="86" dur="500"/>
                                        <p:tgtEl>
                                          <p:spTgt spid="62494"/>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62495"/>
                                        </p:tgtEl>
                                        <p:attrNameLst>
                                          <p:attrName>style.visibility</p:attrName>
                                        </p:attrNameLst>
                                      </p:cBhvr>
                                      <p:to>
                                        <p:strVal val="visible"/>
                                      </p:to>
                                    </p:set>
                                    <p:animEffect transition="in" filter="dissolve">
                                      <p:cBhvr>
                                        <p:cTn id="89" dur="500"/>
                                        <p:tgtEl>
                                          <p:spTgt spid="62495"/>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62496"/>
                                        </p:tgtEl>
                                        <p:attrNameLst>
                                          <p:attrName>style.visibility</p:attrName>
                                        </p:attrNameLst>
                                      </p:cBhvr>
                                      <p:to>
                                        <p:strVal val="visible"/>
                                      </p:to>
                                    </p:set>
                                    <p:animEffect transition="in" filter="dissolve">
                                      <p:cBhvr>
                                        <p:cTn id="92" dur="500"/>
                                        <p:tgtEl>
                                          <p:spTgt spid="62496"/>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62497"/>
                                        </p:tgtEl>
                                        <p:attrNameLst>
                                          <p:attrName>style.visibility</p:attrName>
                                        </p:attrNameLst>
                                      </p:cBhvr>
                                      <p:to>
                                        <p:strVal val="visible"/>
                                      </p:to>
                                    </p:set>
                                    <p:animEffect transition="in" filter="dissolve">
                                      <p:cBhvr>
                                        <p:cTn id="95" dur="500"/>
                                        <p:tgtEl>
                                          <p:spTgt spid="62497"/>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62498"/>
                                        </p:tgtEl>
                                        <p:attrNameLst>
                                          <p:attrName>style.visibility</p:attrName>
                                        </p:attrNameLst>
                                      </p:cBhvr>
                                      <p:to>
                                        <p:strVal val="visible"/>
                                      </p:to>
                                    </p:set>
                                    <p:animEffect transition="in" filter="dissolve">
                                      <p:cBhvr>
                                        <p:cTn id="98" dur="500"/>
                                        <p:tgtEl>
                                          <p:spTgt spid="62498"/>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62499"/>
                                        </p:tgtEl>
                                        <p:attrNameLst>
                                          <p:attrName>style.visibility</p:attrName>
                                        </p:attrNameLst>
                                      </p:cBhvr>
                                      <p:to>
                                        <p:strVal val="visible"/>
                                      </p:to>
                                    </p:set>
                                    <p:animEffect transition="in" filter="dissolve">
                                      <p:cBhvr>
                                        <p:cTn id="101" dur="500"/>
                                        <p:tgtEl>
                                          <p:spTgt spid="62499"/>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62500"/>
                                        </p:tgtEl>
                                        <p:attrNameLst>
                                          <p:attrName>style.visibility</p:attrName>
                                        </p:attrNameLst>
                                      </p:cBhvr>
                                      <p:to>
                                        <p:strVal val="visible"/>
                                      </p:to>
                                    </p:set>
                                    <p:animEffect transition="in" filter="dissolve">
                                      <p:cBhvr>
                                        <p:cTn id="104" dur="500"/>
                                        <p:tgtEl>
                                          <p:spTgt spid="62500"/>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62501"/>
                                        </p:tgtEl>
                                        <p:attrNameLst>
                                          <p:attrName>style.visibility</p:attrName>
                                        </p:attrNameLst>
                                      </p:cBhvr>
                                      <p:to>
                                        <p:strVal val="visible"/>
                                      </p:to>
                                    </p:set>
                                    <p:animEffect transition="in" filter="dissolve">
                                      <p:cBhvr>
                                        <p:cTn id="107" dur="500"/>
                                        <p:tgtEl>
                                          <p:spTgt spid="62501"/>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62502"/>
                                        </p:tgtEl>
                                        <p:attrNameLst>
                                          <p:attrName>style.visibility</p:attrName>
                                        </p:attrNameLst>
                                      </p:cBhvr>
                                      <p:to>
                                        <p:strVal val="visible"/>
                                      </p:to>
                                    </p:set>
                                    <p:animEffect transition="in" filter="dissolve">
                                      <p:cBhvr>
                                        <p:cTn id="110" dur="500"/>
                                        <p:tgtEl>
                                          <p:spTgt spid="62502"/>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750"/>
                                        <p:tgtEl>
                                          <p:spTgt spid="62472"/>
                                        </p:tgtEl>
                                      </p:cBhvr>
                                    </p:animEffect>
                                    <p:set>
                                      <p:cBhvr>
                                        <p:cTn id="115" dur="1" fill="hold">
                                          <p:stCondLst>
                                            <p:cond delay="749"/>
                                          </p:stCondLst>
                                        </p:cTn>
                                        <p:tgtEl>
                                          <p:spTgt spid="62472"/>
                                        </p:tgtEl>
                                        <p:attrNameLst>
                                          <p:attrName>style.visibility</p:attrName>
                                        </p:attrNameLst>
                                      </p:cBhvr>
                                      <p:to>
                                        <p:strVal val="hidden"/>
                                      </p:to>
                                    </p:set>
                                  </p:childTnLst>
                                </p:cTn>
                              </p:par>
                            </p:childTnLst>
                          </p:cTn>
                        </p:par>
                        <p:par>
                          <p:cTn id="116" fill="hold">
                            <p:stCondLst>
                              <p:cond delay="1000"/>
                            </p:stCondLst>
                            <p:childTnLst>
                              <p:par>
                                <p:cTn id="117" presetID="9" presetClass="exit" presetSubtype="0" fill="hold" grpId="1" nodeType="afterEffect">
                                  <p:stCondLst>
                                    <p:cond delay="0"/>
                                  </p:stCondLst>
                                  <p:childTnLst>
                                    <p:animEffect transition="out" filter="dissolve">
                                      <p:cBhvr>
                                        <p:cTn id="118" dur="750"/>
                                        <p:tgtEl>
                                          <p:spTgt spid="62473"/>
                                        </p:tgtEl>
                                      </p:cBhvr>
                                    </p:animEffect>
                                    <p:set>
                                      <p:cBhvr>
                                        <p:cTn id="119" dur="1" fill="hold">
                                          <p:stCondLst>
                                            <p:cond delay="749"/>
                                          </p:stCondLst>
                                        </p:cTn>
                                        <p:tgtEl>
                                          <p:spTgt spid="62473"/>
                                        </p:tgtEl>
                                        <p:attrNameLst>
                                          <p:attrName>style.visibility</p:attrName>
                                        </p:attrNameLst>
                                      </p:cBhvr>
                                      <p:to>
                                        <p:strVal val="hidden"/>
                                      </p:to>
                                    </p:set>
                                  </p:childTnLst>
                                </p:cTn>
                              </p:par>
                            </p:childTnLst>
                          </p:cTn>
                        </p:par>
                        <p:par>
                          <p:cTn id="120" fill="hold">
                            <p:stCondLst>
                              <p:cond delay="2000"/>
                            </p:stCondLst>
                            <p:childTnLst>
                              <p:par>
                                <p:cTn id="121" presetID="9" presetClass="exit" presetSubtype="0" fill="hold" grpId="1" nodeType="afterEffect">
                                  <p:stCondLst>
                                    <p:cond delay="0"/>
                                  </p:stCondLst>
                                  <p:childTnLst>
                                    <p:animEffect transition="out" filter="dissolve">
                                      <p:cBhvr>
                                        <p:cTn id="122" dur="750"/>
                                        <p:tgtEl>
                                          <p:spTgt spid="62474"/>
                                        </p:tgtEl>
                                      </p:cBhvr>
                                    </p:animEffect>
                                    <p:set>
                                      <p:cBhvr>
                                        <p:cTn id="123" dur="1" fill="hold">
                                          <p:stCondLst>
                                            <p:cond delay="749"/>
                                          </p:stCondLst>
                                        </p:cTn>
                                        <p:tgtEl>
                                          <p:spTgt spid="62474"/>
                                        </p:tgtEl>
                                        <p:attrNameLst>
                                          <p:attrName>style.visibility</p:attrName>
                                        </p:attrNameLst>
                                      </p:cBhvr>
                                      <p:to>
                                        <p:strVal val="hidden"/>
                                      </p:to>
                                    </p:set>
                                  </p:childTnLst>
                                </p:cTn>
                              </p:par>
                            </p:childTnLst>
                          </p:cTn>
                        </p:par>
                        <p:par>
                          <p:cTn id="124" fill="hold">
                            <p:stCondLst>
                              <p:cond delay="3000"/>
                            </p:stCondLst>
                            <p:childTnLst>
                              <p:par>
                                <p:cTn id="125" presetID="9" presetClass="exit" presetSubtype="0" fill="hold" grpId="1" nodeType="afterEffect">
                                  <p:stCondLst>
                                    <p:cond delay="0"/>
                                  </p:stCondLst>
                                  <p:childTnLst>
                                    <p:animEffect transition="out" filter="dissolve">
                                      <p:cBhvr>
                                        <p:cTn id="126" dur="750"/>
                                        <p:tgtEl>
                                          <p:spTgt spid="62475"/>
                                        </p:tgtEl>
                                      </p:cBhvr>
                                    </p:animEffect>
                                    <p:set>
                                      <p:cBhvr>
                                        <p:cTn id="127" dur="1" fill="hold">
                                          <p:stCondLst>
                                            <p:cond delay="749"/>
                                          </p:stCondLst>
                                        </p:cTn>
                                        <p:tgtEl>
                                          <p:spTgt spid="62475"/>
                                        </p:tgtEl>
                                        <p:attrNameLst>
                                          <p:attrName>style.visibility</p:attrName>
                                        </p:attrNameLst>
                                      </p:cBhvr>
                                      <p:to>
                                        <p:strVal val="hidden"/>
                                      </p:to>
                                    </p:set>
                                  </p:childTnLst>
                                </p:cTn>
                              </p:par>
                            </p:childTnLst>
                          </p:cTn>
                        </p:par>
                        <p:par>
                          <p:cTn id="128" fill="hold">
                            <p:stCondLst>
                              <p:cond delay="4000"/>
                            </p:stCondLst>
                            <p:childTnLst>
                              <p:par>
                                <p:cTn id="129" presetID="9" presetClass="exit" presetSubtype="0" fill="hold" grpId="1" nodeType="afterEffect">
                                  <p:stCondLst>
                                    <p:cond delay="0"/>
                                  </p:stCondLst>
                                  <p:childTnLst>
                                    <p:animEffect transition="out" filter="dissolve">
                                      <p:cBhvr>
                                        <p:cTn id="130" dur="750"/>
                                        <p:tgtEl>
                                          <p:spTgt spid="62476"/>
                                        </p:tgtEl>
                                      </p:cBhvr>
                                    </p:animEffect>
                                    <p:set>
                                      <p:cBhvr>
                                        <p:cTn id="131" dur="1" fill="hold">
                                          <p:stCondLst>
                                            <p:cond delay="749"/>
                                          </p:stCondLst>
                                        </p:cTn>
                                        <p:tgtEl>
                                          <p:spTgt spid="62476"/>
                                        </p:tgtEl>
                                        <p:attrNameLst>
                                          <p:attrName>style.visibility</p:attrName>
                                        </p:attrNameLst>
                                      </p:cBhvr>
                                      <p:to>
                                        <p:strVal val="hidden"/>
                                      </p:to>
                                    </p:set>
                                  </p:childTnLst>
                                </p:cTn>
                              </p:par>
                            </p:childTnLst>
                          </p:cTn>
                        </p:par>
                        <p:par>
                          <p:cTn id="132" fill="hold">
                            <p:stCondLst>
                              <p:cond delay="5000"/>
                            </p:stCondLst>
                            <p:childTnLst>
                              <p:par>
                                <p:cTn id="133" presetID="9" presetClass="exit" presetSubtype="0" fill="hold" grpId="1" nodeType="afterEffect">
                                  <p:stCondLst>
                                    <p:cond delay="0"/>
                                  </p:stCondLst>
                                  <p:childTnLst>
                                    <p:animEffect transition="out" filter="dissolve">
                                      <p:cBhvr>
                                        <p:cTn id="134" dur="750"/>
                                        <p:tgtEl>
                                          <p:spTgt spid="62477"/>
                                        </p:tgtEl>
                                      </p:cBhvr>
                                    </p:animEffect>
                                    <p:set>
                                      <p:cBhvr>
                                        <p:cTn id="135" dur="1" fill="hold">
                                          <p:stCondLst>
                                            <p:cond delay="749"/>
                                          </p:stCondLst>
                                        </p:cTn>
                                        <p:tgtEl>
                                          <p:spTgt spid="62477"/>
                                        </p:tgtEl>
                                        <p:attrNameLst>
                                          <p:attrName>style.visibility</p:attrName>
                                        </p:attrNameLst>
                                      </p:cBhvr>
                                      <p:to>
                                        <p:strVal val="hidden"/>
                                      </p:to>
                                    </p:set>
                                  </p:childTnLst>
                                </p:cTn>
                              </p:par>
                            </p:childTnLst>
                          </p:cTn>
                        </p:par>
                        <p:par>
                          <p:cTn id="136" fill="hold">
                            <p:stCondLst>
                              <p:cond delay="6000"/>
                            </p:stCondLst>
                            <p:childTnLst>
                              <p:par>
                                <p:cTn id="137" presetID="9" presetClass="exit" presetSubtype="0" fill="hold" grpId="1" nodeType="afterEffect">
                                  <p:stCondLst>
                                    <p:cond delay="0"/>
                                  </p:stCondLst>
                                  <p:childTnLst>
                                    <p:animEffect transition="out" filter="dissolve">
                                      <p:cBhvr>
                                        <p:cTn id="138" dur="750"/>
                                        <p:tgtEl>
                                          <p:spTgt spid="62478"/>
                                        </p:tgtEl>
                                      </p:cBhvr>
                                    </p:animEffect>
                                    <p:set>
                                      <p:cBhvr>
                                        <p:cTn id="139" dur="1" fill="hold">
                                          <p:stCondLst>
                                            <p:cond delay="749"/>
                                          </p:stCondLst>
                                        </p:cTn>
                                        <p:tgtEl>
                                          <p:spTgt spid="62478"/>
                                        </p:tgtEl>
                                        <p:attrNameLst>
                                          <p:attrName>style.visibility</p:attrName>
                                        </p:attrNameLst>
                                      </p:cBhvr>
                                      <p:to>
                                        <p:strVal val="hidden"/>
                                      </p:to>
                                    </p:set>
                                  </p:childTnLst>
                                </p:cTn>
                              </p:par>
                            </p:childTnLst>
                          </p:cTn>
                        </p:par>
                        <p:par>
                          <p:cTn id="140" fill="hold">
                            <p:stCondLst>
                              <p:cond delay="7000"/>
                            </p:stCondLst>
                            <p:childTnLst>
                              <p:par>
                                <p:cTn id="141" presetID="9" presetClass="exit" presetSubtype="0" fill="hold" grpId="1" nodeType="afterEffect">
                                  <p:stCondLst>
                                    <p:cond delay="0"/>
                                  </p:stCondLst>
                                  <p:childTnLst>
                                    <p:animEffect transition="out" filter="dissolve">
                                      <p:cBhvr>
                                        <p:cTn id="142" dur="750"/>
                                        <p:tgtEl>
                                          <p:spTgt spid="62479"/>
                                        </p:tgtEl>
                                      </p:cBhvr>
                                    </p:animEffect>
                                    <p:set>
                                      <p:cBhvr>
                                        <p:cTn id="143" dur="1" fill="hold">
                                          <p:stCondLst>
                                            <p:cond delay="749"/>
                                          </p:stCondLst>
                                        </p:cTn>
                                        <p:tgtEl>
                                          <p:spTgt spid="62479"/>
                                        </p:tgtEl>
                                        <p:attrNameLst>
                                          <p:attrName>style.visibility</p:attrName>
                                        </p:attrNameLst>
                                      </p:cBhvr>
                                      <p:to>
                                        <p:strVal val="hidden"/>
                                      </p:to>
                                    </p:set>
                                  </p:childTnLst>
                                </p:cTn>
                              </p:par>
                            </p:childTnLst>
                          </p:cTn>
                        </p:par>
                        <p:par>
                          <p:cTn id="144" fill="hold">
                            <p:stCondLst>
                              <p:cond delay="8000"/>
                            </p:stCondLst>
                            <p:childTnLst>
                              <p:par>
                                <p:cTn id="145" presetID="9" presetClass="exit" presetSubtype="0" fill="hold" grpId="1" nodeType="afterEffect">
                                  <p:stCondLst>
                                    <p:cond delay="0"/>
                                  </p:stCondLst>
                                  <p:childTnLst>
                                    <p:animEffect transition="out" filter="dissolve">
                                      <p:cBhvr>
                                        <p:cTn id="146" dur="750"/>
                                        <p:tgtEl>
                                          <p:spTgt spid="62480"/>
                                        </p:tgtEl>
                                      </p:cBhvr>
                                    </p:animEffect>
                                    <p:set>
                                      <p:cBhvr>
                                        <p:cTn id="147" dur="1" fill="hold">
                                          <p:stCondLst>
                                            <p:cond delay="749"/>
                                          </p:stCondLst>
                                        </p:cTn>
                                        <p:tgtEl>
                                          <p:spTgt spid="62480"/>
                                        </p:tgtEl>
                                        <p:attrNameLst>
                                          <p:attrName>style.visibility</p:attrName>
                                        </p:attrNameLst>
                                      </p:cBhvr>
                                      <p:to>
                                        <p:strVal val="hidden"/>
                                      </p:to>
                                    </p:set>
                                  </p:childTnLst>
                                </p:cTn>
                              </p:par>
                            </p:childTnLst>
                          </p:cTn>
                        </p:par>
                        <p:par>
                          <p:cTn id="148" fill="hold">
                            <p:stCondLst>
                              <p:cond delay="9000"/>
                            </p:stCondLst>
                            <p:childTnLst>
                              <p:par>
                                <p:cTn id="149" presetID="9" presetClass="exit" presetSubtype="0" fill="hold" grpId="1" nodeType="afterEffect">
                                  <p:stCondLst>
                                    <p:cond delay="0"/>
                                  </p:stCondLst>
                                  <p:childTnLst>
                                    <p:animEffect transition="out" filter="dissolve">
                                      <p:cBhvr>
                                        <p:cTn id="150" dur="750"/>
                                        <p:tgtEl>
                                          <p:spTgt spid="62481"/>
                                        </p:tgtEl>
                                      </p:cBhvr>
                                    </p:animEffect>
                                    <p:set>
                                      <p:cBhvr>
                                        <p:cTn id="151" dur="1" fill="hold">
                                          <p:stCondLst>
                                            <p:cond delay="749"/>
                                          </p:stCondLst>
                                        </p:cTn>
                                        <p:tgtEl>
                                          <p:spTgt spid="62481"/>
                                        </p:tgtEl>
                                        <p:attrNameLst>
                                          <p:attrName>style.visibility</p:attrName>
                                        </p:attrNameLst>
                                      </p:cBhvr>
                                      <p:to>
                                        <p:strVal val="hidden"/>
                                      </p:to>
                                    </p:set>
                                  </p:childTnLst>
                                </p:cTn>
                              </p:par>
                            </p:childTnLst>
                          </p:cTn>
                        </p:par>
                        <p:par>
                          <p:cTn id="152" fill="hold">
                            <p:stCondLst>
                              <p:cond delay="10000"/>
                            </p:stCondLst>
                            <p:childTnLst>
                              <p:par>
                                <p:cTn id="153" presetID="9" presetClass="exit" presetSubtype="0" fill="hold" grpId="1" nodeType="afterEffect">
                                  <p:stCondLst>
                                    <p:cond delay="0"/>
                                  </p:stCondLst>
                                  <p:childTnLst>
                                    <p:animEffect transition="out" filter="dissolve">
                                      <p:cBhvr>
                                        <p:cTn id="154" dur="750"/>
                                        <p:tgtEl>
                                          <p:spTgt spid="62482"/>
                                        </p:tgtEl>
                                      </p:cBhvr>
                                    </p:animEffect>
                                    <p:set>
                                      <p:cBhvr>
                                        <p:cTn id="155" dur="1" fill="hold">
                                          <p:stCondLst>
                                            <p:cond delay="749"/>
                                          </p:stCondLst>
                                        </p:cTn>
                                        <p:tgtEl>
                                          <p:spTgt spid="62482"/>
                                        </p:tgtEl>
                                        <p:attrNameLst>
                                          <p:attrName>style.visibility</p:attrName>
                                        </p:attrNameLst>
                                      </p:cBhvr>
                                      <p:to>
                                        <p:strVal val="hidden"/>
                                      </p:to>
                                    </p:set>
                                  </p:childTnLst>
                                </p:cTn>
                              </p:par>
                            </p:childTnLst>
                          </p:cTn>
                        </p:par>
                        <p:par>
                          <p:cTn id="156" fill="hold">
                            <p:stCondLst>
                              <p:cond delay="11000"/>
                            </p:stCondLst>
                            <p:childTnLst>
                              <p:par>
                                <p:cTn id="157" presetID="9" presetClass="exit" presetSubtype="0" fill="hold" grpId="1" nodeType="afterEffect">
                                  <p:stCondLst>
                                    <p:cond delay="0"/>
                                  </p:stCondLst>
                                  <p:childTnLst>
                                    <p:animEffect transition="out" filter="dissolve">
                                      <p:cBhvr>
                                        <p:cTn id="158" dur="750"/>
                                        <p:tgtEl>
                                          <p:spTgt spid="62483"/>
                                        </p:tgtEl>
                                      </p:cBhvr>
                                    </p:animEffect>
                                    <p:set>
                                      <p:cBhvr>
                                        <p:cTn id="159" dur="1" fill="hold">
                                          <p:stCondLst>
                                            <p:cond delay="749"/>
                                          </p:stCondLst>
                                        </p:cTn>
                                        <p:tgtEl>
                                          <p:spTgt spid="62483"/>
                                        </p:tgtEl>
                                        <p:attrNameLst>
                                          <p:attrName>style.visibility</p:attrName>
                                        </p:attrNameLst>
                                      </p:cBhvr>
                                      <p:to>
                                        <p:strVal val="hidden"/>
                                      </p:to>
                                    </p:set>
                                  </p:childTnLst>
                                </p:cTn>
                              </p:par>
                            </p:childTnLst>
                          </p:cTn>
                        </p:par>
                        <p:par>
                          <p:cTn id="160" fill="hold">
                            <p:stCondLst>
                              <p:cond delay="12000"/>
                            </p:stCondLst>
                            <p:childTnLst>
                              <p:par>
                                <p:cTn id="161" presetID="9" presetClass="exit" presetSubtype="0" fill="hold" grpId="1" nodeType="afterEffect">
                                  <p:stCondLst>
                                    <p:cond delay="0"/>
                                  </p:stCondLst>
                                  <p:childTnLst>
                                    <p:animEffect transition="out" filter="dissolve">
                                      <p:cBhvr>
                                        <p:cTn id="162" dur="750"/>
                                        <p:tgtEl>
                                          <p:spTgt spid="62484"/>
                                        </p:tgtEl>
                                      </p:cBhvr>
                                    </p:animEffect>
                                    <p:set>
                                      <p:cBhvr>
                                        <p:cTn id="163" dur="1" fill="hold">
                                          <p:stCondLst>
                                            <p:cond delay="749"/>
                                          </p:stCondLst>
                                        </p:cTn>
                                        <p:tgtEl>
                                          <p:spTgt spid="62484"/>
                                        </p:tgtEl>
                                        <p:attrNameLst>
                                          <p:attrName>style.visibility</p:attrName>
                                        </p:attrNameLst>
                                      </p:cBhvr>
                                      <p:to>
                                        <p:strVal val="hidden"/>
                                      </p:to>
                                    </p:set>
                                  </p:childTnLst>
                                </p:cTn>
                              </p:par>
                            </p:childTnLst>
                          </p:cTn>
                        </p:par>
                        <p:par>
                          <p:cTn id="164" fill="hold">
                            <p:stCondLst>
                              <p:cond delay="13000"/>
                            </p:stCondLst>
                            <p:childTnLst>
                              <p:par>
                                <p:cTn id="165" presetID="9" presetClass="exit" presetSubtype="0" fill="hold" grpId="1" nodeType="afterEffect">
                                  <p:stCondLst>
                                    <p:cond delay="0"/>
                                  </p:stCondLst>
                                  <p:childTnLst>
                                    <p:animEffect transition="out" filter="dissolve">
                                      <p:cBhvr>
                                        <p:cTn id="166" dur="750"/>
                                        <p:tgtEl>
                                          <p:spTgt spid="62485"/>
                                        </p:tgtEl>
                                      </p:cBhvr>
                                    </p:animEffect>
                                    <p:set>
                                      <p:cBhvr>
                                        <p:cTn id="167" dur="1" fill="hold">
                                          <p:stCondLst>
                                            <p:cond delay="749"/>
                                          </p:stCondLst>
                                        </p:cTn>
                                        <p:tgtEl>
                                          <p:spTgt spid="62485"/>
                                        </p:tgtEl>
                                        <p:attrNameLst>
                                          <p:attrName>style.visibility</p:attrName>
                                        </p:attrNameLst>
                                      </p:cBhvr>
                                      <p:to>
                                        <p:strVal val="hidden"/>
                                      </p:to>
                                    </p:set>
                                  </p:childTnLst>
                                </p:cTn>
                              </p:par>
                            </p:childTnLst>
                          </p:cTn>
                        </p:par>
                        <p:par>
                          <p:cTn id="168" fill="hold">
                            <p:stCondLst>
                              <p:cond delay="14000"/>
                            </p:stCondLst>
                            <p:childTnLst>
                              <p:par>
                                <p:cTn id="169" presetID="9" presetClass="exit" presetSubtype="0" fill="hold" grpId="1" nodeType="afterEffect">
                                  <p:stCondLst>
                                    <p:cond delay="0"/>
                                  </p:stCondLst>
                                  <p:childTnLst>
                                    <p:animEffect transition="out" filter="dissolve">
                                      <p:cBhvr>
                                        <p:cTn id="170" dur="750"/>
                                        <p:tgtEl>
                                          <p:spTgt spid="62486"/>
                                        </p:tgtEl>
                                      </p:cBhvr>
                                    </p:animEffect>
                                    <p:set>
                                      <p:cBhvr>
                                        <p:cTn id="171" dur="1" fill="hold">
                                          <p:stCondLst>
                                            <p:cond delay="749"/>
                                          </p:stCondLst>
                                        </p:cTn>
                                        <p:tgtEl>
                                          <p:spTgt spid="62486"/>
                                        </p:tgtEl>
                                        <p:attrNameLst>
                                          <p:attrName>style.visibility</p:attrName>
                                        </p:attrNameLst>
                                      </p:cBhvr>
                                      <p:to>
                                        <p:strVal val="hidden"/>
                                      </p:to>
                                    </p:set>
                                  </p:childTnLst>
                                </p:cTn>
                              </p:par>
                            </p:childTnLst>
                          </p:cTn>
                        </p:par>
                        <p:par>
                          <p:cTn id="172" fill="hold">
                            <p:stCondLst>
                              <p:cond delay="15000"/>
                            </p:stCondLst>
                            <p:childTnLst>
                              <p:par>
                                <p:cTn id="173" presetID="9" presetClass="exit" presetSubtype="0" fill="hold" grpId="1" nodeType="afterEffect">
                                  <p:stCondLst>
                                    <p:cond delay="0"/>
                                  </p:stCondLst>
                                  <p:childTnLst>
                                    <p:animEffect transition="out" filter="dissolve">
                                      <p:cBhvr>
                                        <p:cTn id="174" dur="750"/>
                                        <p:tgtEl>
                                          <p:spTgt spid="62487"/>
                                        </p:tgtEl>
                                      </p:cBhvr>
                                    </p:animEffect>
                                    <p:set>
                                      <p:cBhvr>
                                        <p:cTn id="175" dur="1" fill="hold">
                                          <p:stCondLst>
                                            <p:cond delay="749"/>
                                          </p:stCondLst>
                                        </p:cTn>
                                        <p:tgtEl>
                                          <p:spTgt spid="62487"/>
                                        </p:tgtEl>
                                        <p:attrNameLst>
                                          <p:attrName>style.visibility</p:attrName>
                                        </p:attrNameLst>
                                      </p:cBhvr>
                                      <p:to>
                                        <p:strVal val="hidden"/>
                                      </p:to>
                                    </p:set>
                                  </p:childTnLst>
                                </p:cTn>
                              </p:par>
                            </p:childTnLst>
                          </p:cTn>
                        </p:par>
                        <p:par>
                          <p:cTn id="176" fill="hold">
                            <p:stCondLst>
                              <p:cond delay="16000"/>
                            </p:stCondLst>
                            <p:childTnLst>
                              <p:par>
                                <p:cTn id="177" presetID="9" presetClass="exit" presetSubtype="0" fill="hold" grpId="1" nodeType="afterEffect">
                                  <p:stCondLst>
                                    <p:cond delay="0"/>
                                  </p:stCondLst>
                                  <p:childTnLst>
                                    <p:animEffect transition="out" filter="dissolve">
                                      <p:cBhvr>
                                        <p:cTn id="178" dur="750"/>
                                        <p:tgtEl>
                                          <p:spTgt spid="62488"/>
                                        </p:tgtEl>
                                      </p:cBhvr>
                                    </p:animEffect>
                                    <p:set>
                                      <p:cBhvr>
                                        <p:cTn id="179" dur="1" fill="hold">
                                          <p:stCondLst>
                                            <p:cond delay="749"/>
                                          </p:stCondLst>
                                        </p:cTn>
                                        <p:tgtEl>
                                          <p:spTgt spid="62488"/>
                                        </p:tgtEl>
                                        <p:attrNameLst>
                                          <p:attrName>style.visibility</p:attrName>
                                        </p:attrNameLst>
                                      </p:cBhvr>
                                      <p:to>
                                        <p:strVal val="hidden"/>
                                      </p:to>
                                    </p:set>
                                  </p:childTnLst>
                                </p:cTn>
                              </p:par>
                            </p:childTnLst>
                          </p:cTn>
                        </p:par>
                        <p:par>
                          <p:cTn id="180" fill="hold">
                            <p:stCondLst>
                              <p:cond delay="17000"/>
                            </p:stCondLst>
                            <p:childTnLst>
                              <p:par>
                                <p:cTn id="181" presetID="9" presetClass="exit" presetSubtype="0" fill="hold" grpId="1" nodeType="afterEffect">
                                  <p:stCondLst>
                                    <p:cond delay="0"/>
                                  </p:stCondLst>
                                  <p:childTnLst>
                                    <p:animEffect transition="out" filter="dissolve">
                                      <p:cBhvr>
                                        <p:cTn id="182" dur="750"/>
                                        <p:tgtEl>
                                          <p:spTgt spid="62489"/>
                                        </p:tgtEl>
                                      </p:cBhvr>
                                    </p:animEffect>
                                    <p:set>
                                      <p:cBhvr>
                                        <p:cTn id="183" dur="1" fill="hold">
                                          <p:stCondLst>
                                            <p:cond delay="749"/>
                                          </p:stCondLst>
                                        </p:cTn>
                                        <p:tgtEl>
                                          <p:spTgt spid="62489"/>
                                        </p:tgtEl>
                                        <p:attrNameLst>
                                          <p:attrName>style.visibility</p:attrName>
                                        </p:attrNameLst>
                                      </p:cBhvr>
                                      <p:to>
                                        <p:strVal val="hidden"/>
                                      </p:to>
                                    </p:set>
                                  </p:childTnLst>
                                </p:cTn>
                              </p:par>
                            </p:childTnLst>
                          </p:cTn>
                        </p:par>
                        <p:par>
                          <p:cTn id="184" fill="hold">
                            <p:stCondLst>
                              <p:cond delay="18000"/>
                            </p:stCondLst>
                            <p:childTnLst>
                              <p:par>
                                <p:cTn id="185" presetID="9" presetClass="exit" presetSubtype="0" fill="hold" grpId="1" nodeType="afterEffect">
                                  <p:stCondLst>
                                    <p:cond delay="0"/>
                                  </p:stCondLst>
                                  <p:childTnLst>
                                    <p:animEffect transition="out" filter="dissolve">
                                      <p:cBhvr>
                                        <p:cTn id="186" dur="750"/>
                                        <p:tgtEl>
                                          <p:spTgt spid="62490"/>
                                        </p:tgtEl>
                                      </p:cBhvr>
                                    </p:animEffect>
                                    <p:set>
                                      <p:cBhvr>
                                        <p:cTn id="187" dur="1" fill="hold">
                                          <p:stCondLst>
                                            <p:cond delay="749"/>
                                          </p:stCondLst>
                                        </p:cTn>
                                        <p:tgtEl>
                                          <p:spTgt spid="62490"/>
                                        </p:tgtEl>
                                        <p:attrNameLst>
                                          <p:attrName>style.visibility</p:attrName>
                                        </p:attrNameLst>
                                      </p:cBhvr>
                                      <p:to>
                                        <p:strVal val="hidden"/>
                                      </p:to>
                                    </p:set>
                                  </p:childTnLst>
                                </p:cTn>
                              </p:par>
                            </p:childTnLst>
                          </p:cTn>
                        </p:par>
                        <p:par>
                          <p:cTn id="188" fill="hold">
                            <p:stCondLst>
                              <p:cond delay="19000"/>
                            </p:stCondLst>
                            <p:childTnLst>
                              <p:par>
                                <p:cTn id="189" presetID="9" presetClass="exit" presetSubtype="0" fill="hold" grpId="1" nodeType="afterEffect">
                                  <p:stCondLst>
                                    <p:cond delay="0"/>
                                  </p:stCondLst>
                                  <p:childTnLst>
                                    <p:animEffect transition="out" filter="dissolve">
                                      <p:cBhvr>
                                        <p:cTn id="190" dur="750"/>
                                        <p:tgtEl>
                                          <p:spTgt spid="62491"/>
                                        </p:tgtEl>
                                      </p:cBhvr>
                                    </p:animEffect>
                                    <p:set>
                                      <p:cBhvr>
                                        <p:cTn id="191" dur="1" fill="hold">
                                          <p:stCondLst>
                                            <p:cond delay="749"/>
                                          </p:stCondLst>
                                        </p:cTn>
                                        <p:tgtEl>
                                          <p:spTgt spid="62491"/>
                                        </p:tgtEl>
                                        <p:attrNameLst>
                                          <p:attrName>style.visibility</p:attrName>
                                        </p:attrNameLst>
                                      </p:cBhvr>
                                      <p:to>
                                        <p:strVal val="hidden"/>
                                      </p:to>
                                    </p:set>
                                  </p:childTnLst>
                                </p:cTn>
                              </p:par>
                            </p:childTnLst>
                          </p:cTn>
                        </p:par>
                        <p:par>
                          <p:cTn id="192" fill="hold">
                            <p:stCondLst>
                              <p:cond delay="20000"/>
                            </p:stCondLst>
                            <p:childTnLst>
                              <p:par>
                                <p:cTn id="193" presetID="9" presetClass="exit" presetSubtype="0" fill="hold" grpId="1" nodeType="afterEffect">
                                  <p:stCondLst>
                                    <p:cond delay="0"/>
                                  </p:stCondLst>
                                  <p:childTnLst>
                                    <p:animEffect transition="out" filter="dissolve">
                                      <p:cBhvr>
                                        <p:cTn id="194" dur="750"/>
                                        <p:tgtEl>
                                          <p:spTgt spid="62492"/>
                                        </p:tgtEl>
                                      </p:cBhvr>
                                    </p:animEffect>
                                    <p:set>
                                      <p:cBhvr>
                                        <p:cTn id="195" dur="1" fill="hold">
                                          <p:stCondLst>
                                            <p:cond delay="749"/>
                                          </p:stCondLst>
                                        </p:cTn>
                                        <p:tgtEl>
                                          <p:spTgt spid="62492"/>
                                        </p:tgtEl>
                                        <p:attrNameLst>
                                          <p:attrName>style.visibility</p:attrName>
                                        </p:attrNameLst>
                                      </p:cBhvr>
                                      <p:to>
                                        <p:strVal val="hidden"/>
                                      </p:to>
                                    </p:set>
                                  </p:childTnLst>
                                </p:cTn>
                              </p:par>
                            </p:childTnLst>
                          </p:cTn>
                        </p:par>
                        <p:par>
                          <p:cTn id="196" fill="hold">
                            <p:stCondLst>
                              <p:cond delay="21000"/>
                            </p:stCondLst>
                            <p:childTnLst>
                              <p:par>
                                <p:cTn id="197" presetID="9" presetClass="exit" presetSubtype="0" fill="hold" grpId="1" nodeType="afterEffect">
                                  <p:stCondLst>
                                    <p:cond delay="0"/>
                                  </p:stCondLst>
                                  <p:childTnLst>
                                    <p:animEffect transition="out" filter="dissolve">
                                      <p:cBhvr>
                                        <p:cTn id="198" dur="750"/>
                                        <p:tgtEl>
                                          <p:spTgt spid="62493"/>
                                        </p:tgtEl>
                                      </p:cBhvr>
                                    </p:animEffect>
                                    <p:set>
                                      <p:cBhvr>
                                        <p:cTn id="199" dur="1" fill="hold">
                                          <p:stCondLst>
                                            <p:cond delay="749"/>
                                          </p:stCondLst>
                                        </p:cTn>
                                        <p:tgtEl>
                                          <p:spTgt spid="62493"/>
                                        </p:tgtEl>
                                        <p:attrNameLst>
                                          <p:attrName>style.visibility</p:attrName>
                                        </p:attrNameLst>
                                      </p:cBhvr>
                                      <p:to>
                                        <p:strVal val="hidden"/>
                                      </p:to>
                                    </p:set>
                                  </p:childTnLst>
                                </p:cTn>
                              </p:par>
                            </p:childTnLst>
                          </p:cTn>
                        </p:par>
                        <p:par>
                          <p:cTn id="200" fill="hold">
                            <p:stCondLst>
                              <p:cond delay="22000"/>
                            </p:stCondLst>
                            <p:childTnLst>
                              <p:par>
                                <p:cTn id="201" presetID="9" presetClass="exit" presetSubtype="0" fill="hold" grpId="1" nodeType="afterEffect">
                                  <p:stCondLst>
                                    <p:cond delay="0"/>
                                  </p:stCondLst>
                                  <p:childTnLst>
                                    <p:animEffect transition="out" filter="dissolve">
                                      <p:cBhvr>
                                        <p:cTn id="202" dur="750"/>
                                        <p:tgtEl>
                                          <p:spTgt spid="62494"/>
                                        </p:tgtEl>
                                      </p:cBhvr>
                                    </p:animEffect>
                                    <p:set>
                                      <p:cBhvr>
                                        <p:cTn id="203" dur="1" fill="hold">
                                          <p:stCondLst>
                                            <p:cond delay="749"/>
                                          </p:stCondLst>
                                        </p:cTn>
                                        <p:tgtEl>
                                          <p:spTgt spid="62494"/>
                                        </p:tgtEl>
                                        <p:attrNameLst>
                                          <p:attrName>style.visibility</p:attrName>
                                        </p:attrNameLst>
                                      </p:cBhvr>
                                      <p:to>
                                        <p:strVal val="hidden"/>
                                      </p:to>
                                    </p:set>
                                  </p:childTnLst>
                                </p:cTn>
                              </p:par>
                            </p:childTnLst>
                          </p:cTn>
                        </p:par>
                        <p:par>
                          <p:cTn id="204" fill="hold">
                            <p:stCondLst>
                              <p:cond delay="23000"/>
                            </p:stCondLst>
                            <p:childTnLst>
                              <p:par>
                                <p:cTn id="205" presetID="9" presetClass="exit" presetSubtype="0" fill="hold" grpId="1" nodeType="afterEffect">
                                  <p:stCondLst>
                                    <p:cond delay="0"/>
                                  </p:stCondLst>
                                  <p:childTnLst>
                                    <p:animEffect transition="out" filter="dissolve">
                                      <p:cBhvr>
                                        <p:cTn id="206" dur="750"/>
                                        <p:tgtEl>
                                          <p:spTgt spid="62495"/>
                                        </p:tgtEl>
                                      </p:cBhvr>
                                    </p:animEffect>
                                    <p:set>
                                      <p:cBhvr>
                                        <p:cTn id="207" dur="1" fill="hold">
                                          <p:stCondLst>
                                            <p:cond delay="749"/>
                                          </p:stCondLst>
                                        </p:cTn>
                                        <p:tgtEl>
                                          <p:spTgt spid="62495"/>
                                        </p:tgtEl>
                                        <p:attrNameLst>
                                          <p:attrName>style.visibility</p:attrName>
                                        </p:attrNameLst>
                                      </p:cBhvr>
                                      <p:to>
                                        <p:strVal val="hidden"/>
                                      </p:to>
                                    </p:set>
                                  </p:childTnLst>
                                </p:cTn>
                              </p:par>
                            </p:childTnLst>
                          </p:cTn>
                        </p:par>
                        <p:par>
                          <p:cTn id="208" fill="hold">
                            <p:stCondLst>
                              <p:cond delay="24000"/>
                            </p:stCondLst>
                            <p:childTnLst>
                              <p:par>
                                <p:cTn id="209" presetID="9" presetClass="exit" presetSubtype="0" fill="hold" grpId="1" nodeType="afterEffect">
                                  <p:stCondLst>
                                    <p:cond delay="0"/>
                                  </p:stCondLst>
                                  <p:childTnLst>
                                    <p:animEffect transition="out" filter="dissolve">
                                      <p:cBhvr>
                                        <p:cTn id="210" dur="750"/>
                                        <p:tgtEl>
                                          <p:spTgt spid="62496"/>
                                        </p:tgtEl>
                                      </p:cBhvr>
                                    </p:animEffect>
                                    <p:set>
                                      <p:cBhvr>
                                        <p:cTn id="211" dur="1" fill="hold">
                                          <p:stCondLst>
                                            <p:cond delay="749"/>
                                          </p:stCondLst>
                                        </p:cTn>
                                        <p:tgtEl>
                                          <p:spTgt spid="62496"/>
                                        </p:tgtEl>
                                        <p:attrNameLst>
                                          <p:attrName>style.visibility</p:attrName>
                                        </p:attrNameLst>
                                      </p:cBhvr>
                                      <p:to>
                                        <p:strVal val="hidden"/>
                                      </p:to>
                                    </p:set>
                                  </p:childTnLst>
                                </p:cTn>
                              </p:par>
                            </p:childTnLst>
                          </p:cTn>
                        </p:par>
                        <p:par>
                          <p:cTn id="212" fill="hold">
                            <p:stCondLst>
                              <p:cond delay="25000"/>
                            </p:stCondLst>
                            <p:childTnLst>
                              <p:par>
                                <p:cTn id="213" presetID="9" presetClass="exit" presetSubtype="0" fill="hold" grpId="1" nodeType="afterEffect">
                                  <p:stCondLst>
                                    <p:cond delay="0"/>
                                  </p:stCondLst>
                                  <p:childTnLst>
                                    <p:animEffect transition="out" filter="dissolve">
                                      <p:cBhvr>
                                        <p:cTn id="214" dur="750"/>
                                        <p:tgtEl>
                                          <p:spTgt spid="62497"/>
                                        </p:tgtEl>
                                      </p:cBhvr>
                                    </p:animEffect>
                                    <p:set>
                                      <p:cBhvr>
                                        <p:cTn id="215" dur="1" fill="hold">
                                          <p:stCondLst>
                                            <p:cond delay="749"/>
                                          </p:stCondLst>
                                        </p:cTn>
                                        <p:tgtEl>
                                          <p:spTgt spid="62497"/>
                                        </p:tgtEl>
                                        <p:attrNameLst>
                                          <p:attrName>style.visibility</p:attrName>
                                        </p:attrNameLst>
                                      </p:cBhvr>
                                      <p:to>
                                        <p:strVal val="hidden"/>
                                      </p:to>
                                    </p:set>
                                  </p:childTnLst>
                                </p:cTn>
                              </p:par>
                            </p:childTnLst>
                          </p:cTn>
                        </p:par>
                        <p:par>
                          <p:cTn id="216" fill="hold">
                            <p:stCondLst>
                              <p:cond delay="26000"/>
                            </p:stCondLst>
                            <p:childTnLst>
                              <p:par>
                                <p:cTn id="217" presetID="9" presetClass="exit" presetSubtype="0" fill="hold" grpId="1" nodeType="afterEffect">
                                  <p:stCondLst>
                                    <p:cond delay="0"/>
                                  </p:stCondLst>
                                  <p:childTnLst>
                                    <p:animEffect transition="out" filter="dissolve">
                                      <p:cBhvr>
                                        <p:cTn id="218" dur="750"/>
                                        <p:tgtEl>
                                          <p:spTgt spid="62498"/>
                                        </p:tgtEl>
                                      </p:cBhvr>
                                    </p:animEffect>
                                    <p:set>
                                      <p:cBhvr>
                                        <p:cTn id="219" dur="1" fill="hold">
                                          <p:stCondLst>
                                            <p:cond delay="749"/>
                                          </p:stCondLst>
                                        </p:cTn>
                                        <p:tgtEl>
                                          <p:spTgt spid="62498"/>
                                        </p:tgtEl>
                                        <p:attrNameLst>
                                          <p:attrName>style.visibility</p:attrName>
                                        </p:attrNameLst>
                                      </p:cBhvr>
                                      <p:to>
                                        <p:strVal val="hidden"/>
                                      </p:to>
                                    </p:set>
                                  </p:childTnLst>
                                </p:cTn>
                              </p:par>
                            </p:childTnLst>
                          </p:cTn>
                        </p:par>
                        <p:par>
                          <p:cTn id="220" fill="hold">
                            <p:stCondLst>
                              <p:cond delay="27000"/>
                            </p:stCondLst>
                            <p:childTnLst>
                              <p:par>
                                <p:cTn id="221" presetID="9" presetClass="exit" presetSubtype="0" fill="hold" grpId="1" nodeType="afterEffect">
                                  <p:stCondLst>
                                    <p:cond delay="0"/>
                                  </p:stCondLst>
                                  <p:childTnLst>
                                    <p:animEffect transition="out" filter="dissolve">
                                      <p:cBhvr>
                                        <p:cTn id="222" dur="750"/>
                                        <p:tgtEl>
                                          <p:spTgt spid="62499"/>
                                        </p:tgtEl>
                                      </p:cBhvr>
                                    </p:animEffect>
                                    <p:set>
                                      <p:cBhvr>
                                        <p:cTn id="223" dur="1" fill="hold">
                                          <p:stCondLst>
                                            <p:cond delay="749"/>
                                          </p:stCondLst>
                                        </p:cTn>
                                        <p:tgtEl>
                                          <p:spTgt spid="62499"/>
                                        </p:tgtEl>
                                        <p:attrNameLst>
                                          <p:attrName>style.visibility</p:attrName>
                                        </p:attrNameLst>
                                      </p:cBhvr>
                                      <p:to>
                                        <p:strVal val="hidden"/>
                                      </p:to>
                                    </p:set>
                                  </p:childTnLst>
                                </p:cTn>
                              </p:par>
                            </p:childTnLst>
                          </p:cTn>
                        </p:par>
                        <p:par>
                          <p:cTn id="224" fill="hold">
                            <p:stCondLst>
                              <p:cond delay="28000"/>
                            </p:stCondLst>
                            <p:childTnLst>
                              <p:par>
                                <p:cTn id="225" presetID="9" presetClass="exit" presetSubtype="0" fill="hold" grpId="1" nodeType="afterEffect">
                                  <p:stCondLst>
                                    <p:cond delay="0"/>
                                  </p:stCondLst>
                                  <p:childTnLst>
                                    <p:animEffect transition="out" filter="dissolve">
                                      <p:cBhvr>
                                        <p:cTn id="226" dur="750"/>
                                        <p:tgtEl>
                                          <p:spTgt spid="62500"/>
                                        </p:tgtEl>
                                      </p:cBhvr>
                                    </p:animEffect>
                                    <p:set>
                                      <p:cBhvr>
                                        <p:cTn id="227" dur="1" fill="hold">
                                          <p:stCondLst>
                                            <p:cond delay="749"/>
                                          </p:stCondLst>
                                        </p:cTn>
                                        <p:tgtEl>
                                          <p:spTgt spid="62500"/>
                                        </p:tgtEl>
                                        <p:attrNameLst>
                                          <p:attrName>style.visibility</p:attrName>
                                        </p:attrNameLst>
                                      </p:cBhvr>
                                      <p:to>
                                        <p:strVal val="hidden"/>
                                      </p:to>
                                    </p:set>
                                  </p:childTnLst>
                                </p:cTn>
                              </p:par>
                            </p:childTnLst>
                          </p:cTn>
                        </p:par>
                        <p:par>
                          <p:cTn id="228" fill="hold">
                            <p:stCondLst>
                              <p:cond delay="29000"/>
                            </p:stCondLst>
                            <p:childTnLst>
                              <p:par>
                                <p:cTn id="229" presetID="9" presetClass="exit" presetSubtype="0" fill="hold" grpId="1" nodeType="afterEffect">
                                  <p:stCondLst>
                                    <p:cond delay="0"/>
                                  </p:stCondLst>
                                  <p:childTnLst>
                                    <p:animEffect transition="out" filter="dissolve">
                                      <p:cBhvr>
                                        <p:cTn id="230" dur="750"/>
                                        <p:tgtEl>
                                          <p:spTgt spid="62501"/>
                                        </p:tgtEl>
                                      </p:cBhvr>
                                    </p:animEffect>
                                    <p:set>
                                      <p:cBhvr>
                                        <p:cTn id="231" dur="1" fill="hold">
                                          <p:stCondLst>
                                            <p:cond delay="749"/>
                                          </p:stCondLst>
                                        </p:cTn>
                                        <p:tgtEl>
                                          <p:spTgt spid="62501"/>
                                        </p:tgtEl>
                                        <p:attrNameLst>
                                          <p:attrName>style.visibility</p:attrName>
                                        </p:attrNameLst>
                                      </p:cBhvr>
                                      <p:to>
                                        <p:strVal val="hidden"/>
                                      </p:to>
                                    </p:set>
                                  </p:childTnLst>
                                </p:cTn>
                              </p:par>
                            </p:childTnLst>
                          </p:cTn>
                        </p:par>
                        <p:par>
                          <p:cTn id="232" fill="hold">
                            <p:stCondLst>
                              <p:cond delay="30000"/>
                            </p:stCondLst>
                            <p:childTnLst>
                              <p:par>
                                <p:cTn id="233" presetID="9" presetClass="exit" presetSubtype="0" fill="hold" grpId="1" nodeType="afterEffect">
                                  <p:stCondLst>
                                    <p:cond delay="0"/>
                                  </p:stCondLst>
                                  <p:childTnLst>
                                    <p:animEffect transition="out" filter="dissolve">
                                      <p:cBhvr>
                                        <p:cTn id="234" dur="750"/>
                                        <p:tgtEl>
                                          <p:spTgt spid="62502"/>
                                        </p:tgtEl>
                                      </p:cBhvr>
                                    </p:animEffect>
                                    <p:set>
                                      <p:cBhvr>
                                        <p:cTn id="235" dur="1" fill="hold">
                                          <p:stCondLst>
                                            <p:cond delay="749"/>
                                          </p:stCondLst>
                                        </p:cTn>
                                        <p:tgtEl>
                                          <p:spTgt spid="62502"/>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23" presetClass="entr" presetSubtype="16" fill="hold" grpId="0" nodeType="clickEffect">
                                  <p:stCondLst>
                                    <p:cond delay="0"/>
                                  </p:stCondLst>
                                  <p:childTnLst>
                                    <p:set>
                                      <p:cBhvr>
                                        <p:cTn id="239" dur="1" fill="hold">
                                          <p:stCondLst>
                                            <p:cond delay="0"/>
                                          </p:stCondLst>
                                        </p:cTn>
                                        <p:tgtEl>
                                          <p:spTgt spid="62503"/>
                                        </p:tgtEl>
                                        <p:attrNameLst>
                                          <p:attrName>style.visibility</p:attrName>
                                        </p:attrNameLst>
                                      </p:cBhvr>
                                      <p:to>
                                        <p:strVal val="visible"/>
                                      </p:to>
                                    </p:set>
                                    <p:anim calcmode="lin" valueType="num">
                                      <p:cBhvr>
                                        <p:cTn id="240" dur="500" fill="hold"/>
                                        <p:tgtEl>
                                          <p:spTgt spid="62503"/>
                                        </p:tgtEl>
                                        <p:attrNameLst>
                                          <p:attrName>ppt_w</p:attrName>
                                        </p:attrNameLst>
                                      </p:cBhvr>
                                      <p:tavLst>
                                        <p:tav tm="0">
                                          <p:val>
                                            <p:fltVal val="0"/>
                                          </p:val>
                                        </p:tav>
                                        <p:tav tm="100000">
                                          <p:val>
                                            <p:strVal val="#ppt_w"/>
                                          </p:val>
                                        </p:tav>
                                      </p:tavLst>
                                    </p:anim>
                                    <p:anim calcmode="lin" valueType="num">
                                      <p:cBhvr>
                                        <p:cTn id="241" dur="500" fill="hold"/>
                                        <p:tgtEl>
                                          <p:spTgt spid="62503"/>
                                        </p:tgtEl>
                                        <p:attrNameLst>
                                          <p:attrName>ppt_h</p:attrName>
                                        </p:attrNameLst>
                                      </p:cBhvr>
                                      <p:tavLst>
                                        <p:tav tm="0">
                                          <p:val>
                                            <p:fltVal val="0"/>
                                          </p:val>
                                        </p:tav>
                                        <p:tav tm="100000">
                                          <p:val>
                                            <p:strVal val="#ppt_h"/>
                                          </p:val>
                                        </p:tav>
                                      </p:tavLst>
                                    </p:anim>
                                  </p:childTnLst>
                                </p:cTn>
                              </p:par>
                            </p:childTnLst>
                          </p:cTn>
                        </p:par>
                        <p:par>
                          <p:cTn id="242" fill="hold">
                            <p:stCondLst>
                              <p:cond delay="500"/>
                            </p:stCondLst>
                            <p:childTnLst>
                              <p:par>
                                <p:cTn id="243" presetID="22" presetClass="emph" presetSubtype="0" repeatCount="indefinite" fill="hold" grpId="1" nodeType="afterEffect">
                                  <p:stCondLst>
                                    <p:cond delay="0"/>
                                  </p:stCondLst>
                                  <p:childTnLst>
                                    <p:animClr clrSpc="hsl" dir="cw">
                                      <p:cBhvr override="childStyle">
                                        <p:cTn id="244" dur="2000" fill="hold"/>
                                        <p:tgtEl>
                                          <p:spTgt spid="62503"/>
                                        </p:tgtEl>
                                        <p:attrNameLst>
                                          <p:attrName>style.color</p:attrName>
                                        </p:attrNameLst>
                                      </p:cBhvr>
                                      <p:by>
                                        <p:hsl h="-7200000" s="0" l="0"/>
                                      </p:by>
                                    </p:animClr>
                                    <p:animClr clrSpc="hsl" dir="cw">
                                      <p:cBhvr>
                                        <p:cTn id="245" dur="2000" fill="hold"/>
                                        <p:tgtEl>
                                          <p:spTgt spid="62503"/>
                                        </p:tgtEl>
                                        <p:attrNameLst>
                                          <p:attrName>fillcolor</p:attrName>
                                        </p:attrNameLst>
                                      </p:cBhvr>
                                      <p:by>
                                        <p:hsl h="-7200000" s="0" l="0"/>
                                      </p:by>
                                    </p:animClr>
                                    <p:animClr clrSpc="hsl" dir="cw">
                                      <p:cBhvr>
                                        <p:cTn id="246" dur="2000" fill="hold"/>
                                        <p:tgtEl>
                                          <p:spTgt spid="62503"/>
                                        </p:tgtEl>
                                        <p:attrNameLst>
                                          <p:attrName>stroke.color</p:attrName>
                                        </p:attrNameLst>
                                      </p:cBhvr>
                                      <p:by>
                                        <p:hsl h="-7200000" s="0" l="0"/>
                                      </p:by>
                                    </p:animClr>
                                    <p:set>
                                      <p:cBhvr>
                                        <p:cTn id="247" dur="2000" fill="hold"/>
                                        <p:tgtEl>
                                          <p:spTgt spid="625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P spid="62471" grpId="0"/>
      <p:bldP spid="62472" grpId="0" animBg="1"/>
      <p:bldP spid="62472" grpId="1" animBg="1"/>
      <p:bldP spid="62473" grpId="0" animBg="1"/>
      <p:bldP spid="62473" grpId="1" animBg="1"/>
      <p:bldP spid="62474" grpId="0" animBg="1"/>
      <p:bldP spid="62474" grpId="1" animBg="1"/>
      <p:bldP spid="62475" grpId="0" animBg="1"/>
      <p:bldP spid="62475" grpId="1" animBg="1"/>
      <p:bldP spid="62476" grpId="0" animBg="1"/>
      <p:bldP spid="62476" grpId="1" animBg="1"/>
      <p:bldP spid="62477" grpId="0" animBg="1"/>
      <p:bldP spid="62477" grpId="1" animBg="1"/>
      <p:bldP spid="62478" grpId="0" animBg="1"/>
      <p:bldP spid="62478" grpId="1" animBg="1"/>
      <p:bldP spid="62479" grpId="0" animBg="1"/>
      <p:bldP spid="62479" grpId="1" animBg="1"/>
      <p:bldP spid="62480" grpId="0" animBg="1"/>
      <p:bldP spid="62480" grpId="1" animBg="1"/>
      <p:bldP spid="62481" grpId="0" animBg="1"/>
      <p:bldP spid="62481" grpId="1" animBg="1"/>
      <p:bldP spid="62482" grpId="0" animBg="1"/>
      <p:bldP spid="62482" grpId="1" animBg="1"/>
      <p:bldP spid="62483" grpId="0" animBg="1"/>
      <p:bldP spid="62483" grpId="1" animBg="1"/>
      <p:bldP spid="62484" grpId="0" animBg="1"/>
      <p:bldP spid="62484" grpId="1" animBg="1"/>
      <p:bldP spid="62485" grpId="0" animBg="1"/>
      <p:bldP spid="62485" grpId="1" animBg="1"/>
      <p:bldP spid="62486" grpId="0" animBg="1"/>
      <p:bldP spid="62486" grpId="1" animBg="1"/>
      <p:bldP spid="62487" grpId="0" animBg="1"/>
      <p:bldP spid="62487" grpId="1" animBg="1"/>
      <p:bldP spid="62488" grpId="0" animBg="1"/>
      <p:bldP spid="62488" grpId="1" animBg="1"/>
      <p:bldP spid="62489" grpId="0" animBg="1"/>
      <p:bldP spid="62489" grpId="1" animBg="1"/>
      <p:bldP spid="62490" grpId="0" animBg="1"/>
      <p:bldP spid="62490" grpId="1" animBg="1"/>
      <p:bldP spid="62491" grpId="0" animBg="1"/>
      <p:bldP spid="62491" grpId="1" animBg="1"/>
      <p:bldP spid="62492" grpId="0" animBg="1"/>
      <p:bldP spid="62492" grpId="1" animBg="1"/>
      <p:bldP spid="62493" grpId="0" animBg="1"/>
      <p:bldP spid="62493" grpId="1" animBg="1"/>
      <p:bldP spid="62494" grpId="0" animBg="1"/>
      <p:bldP spid="62494" grpId="1" animBg="1"/>
      <p:bldP spid="62495" grpId="0" animBg="1"/>
      <p:bldP spid="62495" grpId="1" animBg="1"/>
      <p:bldP spid="62496" grpId="0" animBg="1"/>
      <p:bldP spid="62496" grpId="1" animBg="1"/>
      <p:bldP spid="62497" grpId="0" animBg="1"/>
      <p:bldP spid="62497" grpId="1" animBg="1"/>
      <p:bldP spid="62498" grpId="0" animBg="1"/>
      <p:bldP spid="62498" grpId="1" animBg="1"/>
      <p:bldP spid="62499" grpId="0" animBg="1"/>
      <p:bldP spid="62499" grpId="1" animBg="1"/>
      <p:bldP spid="62500" grpId="0" animBg="1"/>
      <p:bldP spid="62500" grpId="1" animBg="1"/>
      <p:bldP spid="62501" grpId="0" animBg="1"/>
      <p:bldP spid="62501" grpId="1" animBg="1"/>
      <p:bldP spid="62502" grpId="0" animBg="1"/>
      <p:bldP spid="62502" grpId="1" animBg="1"/>
      <p:bldP spid="62503" grpId="0" animBg="1"/>
      <p:bldP spid="6250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Shape 221"/>
          <p:cNvPicPr>
            <a:picLocks noChangeAspect="1"/>
          </p:cNvPicPr>
          <p:nvPr/>
        </p:nvPicPr>
        <p:blipFill>
          <a:blip r:embed="rId3"/>
          <a:stretch>
            <a:fillRect/>
          </a:stretch>
        </p:blipFill>
        <p:spPr>
          <a:xfrm>
            <a:off x="1187450" y="1268413"/>
            <a:ext cx="6913563" cy="4537075"/>
          </a:xfrm>
          <a:prstGeom prst="rect">
            <a:avLst/>
          </a:prstGeom>
          <a:noFill/>
          <a:ln w="9525">
            <a:noFill/>
          </a:ln>
        </p:spPr>
      </p:pic>
      <p:sp>
        <p:nvSpPr>
          <p:cNvPr id="46083" name="Slide Number Placeholder 5"/>
          <p:cNvSpPr txBox="1">
            <a:spLocks noGrp="1"/>
          </p:cNvSpPr>
          <p:nvPr/>
        </p:nvSpPr>
        <p:spPr>
          <a:xfrm>
            <a:off x="6553200" y="6356350"/>
            <a:ext cx="2133600" cy="365125"/>
          </a:xfrm>
          <a:prstGeom prst="rect">
            <a:avLst/>
          </a:prstGeom>
          <a:noFill/>
          <a:ln w="9525">
            <a:noFill/>
          </a:ln>
        </p:spPr>
        <p:txBody>
          <a:bodyPr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r">
              <a:spcBef>
                <a:spcPct val="0"/>
              </a:spcBef>
              <a:buClrTx/>
              <a:buSzTx/>
              <a:buFontTx/>
              <a:buNone/>
            </a:pPr>
            <a:fld id="{9A0DB2DC-4C9A-4742-B13C-FB6460FD3503}" type="slidenum">
              <a:rPr lang="vi-VN" altLang="en-US" sz="1200" dirty="0">
                <a:solidFill>
                  <a:srgbClr val="898989"/>
                </a:solidFill>
                <a:latin typeface="Arial" panose="020B0604020202020204" pitchFamily="34" charset="0"/>
              </a:rPr>
              <a:t>31</a:t>
            </a:fld>
            <a:endParaRPr lang="vi-VN" altLang="en-US" sz="1200" dirty="0">
              <a:solidFill>
                <a:srgbClr val="898989"/>
              </a:solidFill>
              <a:latin typeface="Arial" panose="020B0604020202020204" pitchFamily="34" charset="0"/>
            </a:endParaRPr>
          </a:p>
        </p:txBody>
      </p:sp>
      <p:sp>
        <p:nvSpPr>
          <p:cNvPr id="62469" name="Text Box 5"/>
          <p:cNvSpPr txBox="1"/>
          <p:nvPr/>
        </p:nvSpPr>
        <p:spPr>
          <a:xfrm>
            <a:off x="1835150" y="44450"/>
            <a:ext cx="6480175" cy="109855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6600" b="1" dirty="0">
                <a:solidFill>
                  <a:schemeClr val="tx1"/>
                </a:solidFill>
                <a:latin typeface="QuigleyWiggly"/>
                <a:cs typeface="Arial" panose="020B0604020202020204" pitchFamily="34" charset="0"/>
              </a:rPr>
              <a:t>ĐOÁN HÌNH</a:t>
            </a:r>
            <a:endParaRPr lang="en-US" altLang="en-US" sz="6600" b="1" dirty="0">
              <a:solidFill>
                <a:schemeClr val="tx1"/>
              </a:solidFill>
              <a:latin typeface="QuigleyWiggly"/>
              <a:ea typeface="Arial" panose="020B0604020202020204" pitchFamily="34" charset="0"/>
            </a:endParaRPr>
          </a:p>
        </p:txBody>
      </p:sp>
      <p:sp>
        <p:nvSpPr>
          <p:cNvPr id="62471" name="Text Box 7"/>
          <p:cNvSpPr txBox="1"/>
          <p:nvPr/>
        </p:nvSpPr>
        <p:spPr>
          <a:xfrm>
            <a:off x="684213" y="5949950"/>
            <a:ext cx="7704137" cy="6461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3600" i="1" dirty="0">
                <a:solidFill>
                  <a:schemeClr val="tx1"/>
                </a:solidFill>
                <a:latin typeface="Arial" panose="020B0604020202020204" pitchFamily="34" charset="0"/>
                <a:cs typeface="Arial" panose="020B0604020202020204" pitchFamily="34" charset="0"/>
              </a:rPr>
              <a:t>Đây l</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nh</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gì?</a:t>
            </a:r>
            <a:endParaRPr lang="en-US" altLang="en-US" sz="3600" i="1" dirty="0">
              <a:solidFill>
                <a:schemeClr val="tx1"/>
              </a:solidFill>
              <a:latin typeface="Arial" panose="020B0604020202020204" pitchFamily="34" charset="0"/>
              <a:ea typeface="Arial" panose="020B0604020202020204" pitchFamily="34" charset="0"/>
            </a:endParaRPr>
          </a:p>
        </p:txBody>
      </p:sp>
      <p:sp>
        <p:nvSpPr>
          <p:cNvPr id="62472" name="Rectangle 8"/>
          <p:cNvSpPr/>
          <p:nvPr/>
        </p:nvSpPr>
        <p:spPr>
          <a:xfrm>
            <a:off x="1187450" y="13414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3" name="Rectangle 9"/>
          <p:cNvSpPr/>
          <p:nvPr/>
        </p:nvSpPr>
        <p:spPr>
          <a:xfrm>
            <a:off x="1187450" y="14843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4" name="Rectangle 10"/>
          <p:cNvSpPr/>
          <p:nvPr/>
        </p:nvSpPr>
        <p:spPr>
          <a:xfrm>
            <a:off x="1187450" y="1628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5" name="Rectangle 11"/>
          <p:cNvSpPr/>
          <p:nvPr/>
        </p:nvSpPr>
        <p:spPr>
          <a:xfrm>
            <a:off x="1187450" y="1773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6" name="Rectangle 12"/>
          <p:cNvSpPr/>
          <p:nvPr/>
        </p:nvSpPr>
        <p:spPr>
          <a:xfrm>
            <a:off x="1187450" y="19161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7" name="Rectangle 13"/>
          <p:cNvSpPr/>
          <p:nvPr/>
        </p:nvSpPr>
        <p:spPr>
          <a:xfrm>
            <a:off x="1187450" y="20589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8" name="Rectangle 14"/>
          <p:cNvSpPr/>
          <p:nvPr/>
        </p:nvSpPr>
        <p:spPr>
          <a:xfrm>
            <a:off x="1187450" y="22034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9" name="Rectangle 15"/>
          <p:cNvSpPr/>
          <p:nvPr/>
        </p:nvSpPr>
        <p:spPr>
          <a:xfrm>
            <a:off x="1187450" y="23479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0" name="Rectangle 16"/>
          <p:cNvSpPr/>
          <p:nvPr/>
        </p:nvSpPr>
        <p:spPr>
          <a:xfrm>
            <a:off x="1187450" y="24923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1" name="Rectangle 17"/>
          <p:cNvSpPr/>
          <p:nvPr/>
        </p:nvSpPr>
        <p:spPr>
          <a:xfrm>
            <a:off x="1187450" y="26352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2" name="Rectangle 18"/>
          <p:cNvSpPr/>
          <p:nvPr/>
        </p:nvSpPr>
        <p:spPr>
          <a:xfrm>
            <a:off x="1187450" y="27797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3" name="Rectangle 19"/>
          <p:cNvSpPr/>
          <p:nvPr/>
        </p:nvSpPr>
        <p:spPr>
          <a:xfrm>
            <a:off x="1187450" y="29241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4" name="Rectangle 20"/>
          <p:cNvSpPr/>
          <p:nvPr/>
        </p:nvSpPr>
        <p:spPr>
          <a:xfrm>
            <a:off x="1187450" y="3070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5" name="Rectangle 21"/>
          <p:cNvSpPr/>
          <p:nvPr/>
        </p:nvSpPr>
        <p:spPr>
          <a:xfrm>
            <a:off x="1187450" y="32131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6" name="Rectangle 22"/>
          <p:cNvSpPr/>
          <p:nvPr/>
        </p:nvSpPr>
        <p:spPr>
          <a:xfrm>
            <a:off x="1187450" y="33575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7" name="Rectangle 23"/>
          <p:cNvSpPr/>
          <p:nvPr/>
        </p:nvSpPr>
        <p:spPr>
          <a:xfrm>
            <a:off x="1187450" y="35020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8" name="Rectangle 24"/>
          <p:cNvSpPr/>
          <p:nvPr/>
        </p:nvSpPr>
        <p:spPr>
          <a:xfrm>
            <a:off x="1187450" y="36449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9" name="Rectangle 25"/>
          <p:cNvSpPr/>
          <p:nvPr/>
        </p:nvSpPr>
        <p:spPr>
          <a:xfrm>
            <a:off x="1187450" y="3787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0" name="Rectangle 26"/>
          <p:cNvSpPr/>
          <p:nvPr/>
        </p:nvSpPr>
        <p:spPr>
          <a:xfrm>
            <a:off x="1187450" y="3932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1" name="Rectangle 27"/>
          <p:cNvSpPr/>
          <p:nvPr/>
        </p:nvSpPr>
        <p:spPr>
          <a:xfrm>
            <a:off x="1187450" y="40767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2" name="Rectangle 28"/>
          <p:cNvSpPr/>
          <p:nvPr/>
        </p:nvSpPr>
        <p:spPr>
          <a:xfrm>
            <a:off x="1187450" y="42211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3" name="Rectangle 29"/>
          <p:cNvSpPr/>
          <p:nvPr/>
        </p:nvSpPr>
        <p:spPr>
          <a:xfrm>
            <a:off x="1187450" y="43640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4" name="Rectangle 30"/>
          <p:cNvSpPr/>
          <p:nvPr/>
        </p:nvSpPr>
        <p:spPr>
          <a:xfrm>
            <a:off x="1187450" y="45085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5" name="Rectangle 31"/>
          <p:cNvSpPr/>
          <p:nvPr/>
        </p:nvSpPr>
        <p:spPr>
          <a:xfrm>
            <a:off x="1187450" y="46529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6" name="Rectangle 32"/>
          <p:cNvSpPr/>
          <p:nvPr/>
        </p:nvSpPr>
        <p:spPr>
          <a:xfrm>
            <a:off x="1187450" y="47974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7" name="Rectangle 33"/>
          <p:cNvSpPr/>
          <p:nvPr/>
        </p:nvSpPr>
        <p:spPr>
          <a:xfrm>
            <a:off x="1187450" y="49403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8" name="Rectangle 34"/>
          <p:cNvSpPr/>
          <p:nvPr/>
        </p:nvSpPr>
        <p:spPr>
          <a:xfrm>
            <a:off x="1187450" y="50847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9" name="Rectangle 35"/>
          <p:cNvSpPr/>
          <p:nvPr/>
        </p:nvSpPr>
        <p:spPr>
          <a:xfrm>
            <a:off x="1187450" y="5229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0" name="Rectangle 36"/>
          <p:cNvSpPr/>
          <p:nvPr/>
        </p:nvSpPr>
        <p:spPr>
          <a:xfrm>
            <a:off x="1187450" y="53736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1" name="Rectangle 37"/>
          <p:cNvSpPr/>
          <p:nvPr/>
        </p:nvSpPr>
        <p:spPr>
          <a:xfrm>
            <a:off x="1187450" y="55181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2" name="Rectangle 38"/>
          <p:cNvSpPr/>
          <p:nvPr/>
        </p:nvSpPr>
        <p:spPr>
          <a:xfrm>
            <a:off x="1187450" y="56626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3" name="AutoShape 39"/>
          <p:cNvSpPr/>
          <p:nvPr/>
        </p:nvSpPr>
        <p:spPr>
          <a:xfrm>
            <a:off x="-214312" y="4000500"/>
            <a:ext cx="7834312" cy="2286000"/>
          </a:xfrm>
          <a:prstGeom prst="irregularSeal2">
            <a:avLst/>
          </a:prstGeom>
          <a:solidFill>
            <a:srgbClr val="FF3300"/>
          </a:solidFill>
          <a:ln w="57150" cap="flat" cmpd="sng">
            <a:solidFill>
              <a:srgbClr val="FFFF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0"/>
              </a:spcBef>
              <a:buClrTx/>
              <a:buSzTx/>
              <a:buFontTx/>
              <a:buNone/>
            </a:pPr>
            <a:r>
              <a:rPr lang="en-US" altLang="en-US" sz="3600" dirty="0">
                <a:solidFill>
                  <a:schemeClr val="bg1"/>
                </a:solidFill>
                <a:latin typeface="Calibri" panose="020F0502020204030204" pitchFamily="34" charset="0"/>
                <a:cs typeface="Arial" panose="020B0604020202020204" pitchFamily="34" charset="0"/>
              </a:rPr>
              <a:t>Nh</a:t>
            </a:r>
            <a:r>
              <a:rPr lang="en-US" altLang="en-US" sz="3600" dirty="0">
                <a:solidFill>
                  <a:schemeClr val="bg1"/>
                </a:solidFill>
                <a:latin typeface="Calibri" panose="020F0502020204030204" pitchFamily="34" charset="0"/>
                <a:ea typeface="Arial" panose="020B0604020202020204" pitchFamily="34" charset="0"/>
              </a:rPr>
              <a:t>à</a:t>
            </a:r>
            <a:r>
              <a:rPr lang="en-US" altLang="en-US" sz="3600" dirty="0">
                <a:solidFill>
                  <a:schemeClr val="bg1"/>
                </a:solidFill>
                <a:latin typeface="Calibri" panose="020F0502020204030204" pitchFamily="34" charset="0"/>
                <a:cs typeface="Arial" panose="020B0604020202020204" pitchFamily="34" charset="0"/>
              </a:rPr>
              <a:t> chung cư</a:t>
            </a:r>
            <a:endParaRPr lang="en-US" altLang="en-US" sz="3600" dirty="0">
              <a:solidFill>
                <a:schemeClr val="bg1"/>
              </a:solidFill>
              <a:latin typeface="Calibri" panose="020F0502020204030204" pitchFamily="34" charset="0"/>
              <a:ea typeface="Arial" panose="020B0604020202020204"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dissolve">
                                      <p:cBhvr>
                                        <p:cTn id="7" dur="500"/>
                                        <p:tgtEl>
                                          <p:spTgt spid="624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71"/>
                                        </p:tgtEl>
                                        <p:attrNameLst>
                                          <p:attrName>style.visibility</p:attrName>
                                        </p:attrNameLst>
                                      </p:cBhvr>
                                      <p:to>
                                        <p:strVal val="visible"/>
                                      </p:to>
                                    </p:set>
                                    <p:animEffect transition="in" filter="dissolve">
                                      <p:cBhvr>
                                        <p:cTn id="12" dur="500"/>
                                        <p:tgtEl>
                                          <p:spTgt spid="624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250"/>
                                        <p:tgtEl>
                                          <p:spTgt spid="3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2472"/>
                                        </p:tgtEl>
                                        <p:attrNameLst>
                                          <p:attrName>style.visibility</p:attrName>
                                        </p:attrNameLst>
                                      </p:cBhvr>
                                      <p:to>
                                        <p:strVal val="visible"/>
                                      </p:to>
                                    </p:set>
                                    <p:animEffect transition="in" filter="dissolve">
                                      <p:cBhvr>
                                        <p:cTn id="20" dur="1000"/>
                                        <p:tgtEl>
                                          <p:spTgt spid="6247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2473"/>
                                        </p:tgtEl>
                                        <p:attrNameLst>
                                          <p:attrName>style.visibility</p:attrName>
                                        </p:attrNameLst>
                                      </p:cBhvr>
                                      <p:to>
                                        <p:strVal val="visible"/>
                                      </p:to>
                                    </p:set>
                                    <p:animEffect transition="in" filter="dissolve">
                                      <p:cBhvr>
                                        <p:cTn id="23" dur="500"/>
                                        <p:tgtEl>
                                          <p:spTgt spid="6247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2474"/>
                                        </p:tgtEl>
                                        <p:attrNameLst>
                                          <p:attrName>style.visibility</p:attrName>
                                        </p:attrNameLst>
                                      </p:cBhvr>
                                      <p:to>
                                        <p:strVal val="visible"/>
                                      </p:to>
                                    </p:set>
                                    <p:animEffect transition="in" filter="dissolve">
                                      <p:cBhvr>
                                        <p:cTn id="26" dur="500"/>
                                        <p:tgtEl>
                                          <p:spTgt spid="6247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2475"/>
                                        </p:tgtEl>
                                        <p:attrNameLst>
                                          <p:attrName>style.visibility</p:attrName>
                                        </p:attrNameLst>
                                      </p:cBhvr>
                                      <p:to>
                                        <p:strVal val="visible"/>
                                      </p:to>
                                    </p:set>
                                    <p:animEffect transition="in" filter="dissolve">
                                      <p:cBhvr>
                                        <p:cTn id="29" dur="500"/>
                                        <p:tgtEl>
                                          <p:spTgt spid="6247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2476"/>
                                        </p:tgtEl>
                                        <p:attrNameLst>
                                          <p:attrName>style.visibility</p:attrName>
                                        </p:attrNameLst>
                                      </p:cBhvr>
                                      <p:to>
                                        <p:strVal val="visible"/>
                                      </p:to>
                                    </p:set>
                                    <p:animEffect transition="in" filter="dissolve">
                                      <p:cBhvr>
                                        <p:cTn id="32" dur="500"/>
                                        <p:tgtEl>
                                          <p:spTgt spid="6247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2477"/>
                                        </p:tgtEl>
                                        <p:attrNameLst>
                                          <p:attrName>style.visibility</p:attrName>
                                        </p:attrNameLst>
                                      </p:cBhvr>
                                      <p:to>
                                        <p:strVal val="visible"/>
                                      </p:to>
                                    </p:set>
                                    <p:animEffect transition="in" filter="dissolve">
                                      <p:cBhvr>
                                        <p:cTn id="35" dur="500"/>
                                        <p:tgtEl>
                                          <p:spTgt spid="6247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2478"/>
                                        </p:tgtEl>
                                        <p:attrNameLst>
                                          <p:attrName>style.visibility</p:attrName>
                                        </p:attrNameLst>
                                      </p:cBhvr>
                                      <p:to>
                                        <p:strVal val="visible"/>
                                      </p:to>
                                    </p:set>
                                    <p:animEffect transition="in" filter="dissolve">
                                      <p:cBhvr>
                                        <p:cTn id="38" dur="500"/>
                                        <p:tgtEl>
                                          <p:spTgt spid="6247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2479"/>
                                        </p:tgtEl>
                                        <p:attrNameLst>
                                          <p:attrName>style.visibility</p:attrName>
                                        </p:attrNameLst>
                                      </p:cBhvr>
                                      <p:to>
                                        <p:strVal val="visible"/>
                                      </p:to>
                                    </p:set>
                                    <p:animEffect transition="in" filter="dissolve">
                                      <p:cBhvr>
                                        <p:cTn id="41" dur="500"/>
                                        <p:tgtEl>
                                          <p:spTgt spid="6247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2480"/>
                                        </p:tgtEl>
                                        <p:attrNameLst>
                                          <p:attrName>style.visibility</p:attrName>
                                        </p:attrNameLst>
                                      </p:cBhvr>
                                      <p:to>
                                        <p:strVal val="visible"/>
                                      </p:to>
                                    </p:set>
                                    <p:animEffect transition="in" filter="dissolve">
                                      <p:cBhvr>
                                        <p:cTn id="44" dur="500"/>
                                        <p:tgtEl>
                                          <p:spTgt spid="6248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2481"/>
                                        </p:tgtEl>
                                        <p:attrNameLst>
                                          <p:attrName>style.visibility</p:attrName>
                                        </p:attrNameLst>
                                      </p:cBhvr>
                                      <p:to>
                                        <p:strVal val="visible"/>
                                      </p:to>
                                    </p:set>
                                    <p:animEffect transition="in" filter="dissolve">
                                      <p:cBhvr>
                                        <p:cTn id="47" dur="500"/>
                                        <p:tgtEl>
                                          <p:spTgt spid="62481"/>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2482"/>
                                        </p:tgtEl>
                                        <p:attrNameLst>
                                          <p:attrName>style.visibility</p:attrName>
                                        </p:attrNameLst>
                                      </p:cBhvr>
                                      <p:to>
                                        <p:strVal val="visible"/>
                                      </p:to>
                                    </p:set>
                                    <p:animEffect transition="in" filter="dissolve">
                                      <p:cBhvr>
                                        <p:cTn id="50" dur="500"/>
                                        <p:tgtEl>
                                          <p:spTgt spid="6248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62483"/>
                                        </p:tgtEl>
                                        <p:attrNameLst>
                                          <p:attrName>style.visibility</p:attrName>
                                        </p:attrNameLst>
                                      </p:cBhvr>
                                      <p:to>
                                        <p:strVal val="visible"/>
                                      </p:to>
                                    </p:set>
                                    <p:animEffect transition="in" filter="dissolve">
                                      <p:cBhvr>
                                        <p:cTn id="53" dur="500"/>
                                        <p:tgtEl>
                                          <p:spTgt spid="6248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62484"/>
                                        </p:tgtEl>
                                        <p:attrNameLst>
                                          <p:attrName>style.visibility</p:attrName>
                                        </p:attrNameLst>
                                      </p:cBhvr>
                                      <p:to>
                                        <p:strVal val="visible"/>
                                      </p:to>
                                    </p:set>
                                    <p:animEffect transition="in" filter="dissolve">
                                      <p:cBhvr>
                                        <p:cTn id="56" dur="500"/>
                                        <p:tgtEl>
                                          <p:spTgt spid="6248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62485"/>
                                        </p:tgtEl>
                                        <p:attrNameLst>
                                          <p:attrName>style.visibility</p:attrName>
                                        </p:attrNameLst>
                                      </p:cBhvr>
                                      <p:to>
                                        <p:strVal val="visible"/>
                                      </p:to>
                                    </p:set>
                                    <p:animEffect transition="in" filter="dissolve">
                                      <p:cBhvr>
                                        <p:cTn id="59" dur="500"/>
                                        <p:tgtEl>
                                          <p:spTgt spid="62485"/>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62486"/>
                                        </p:tgtEl>
                                        <p:attrNameLst>
                                          <p:attrName>style.visibility</p:attrName>
                                        </p:attrNameLst>
                                      </p:cBhvr>
                                      <p:to>
                                        <p:strVal val="visible"/>
                                      </p:to>
                                    </p:set>
                                    <p:animEffect transition="in" filter="dissolve">
                                      <p:cBhvr>
                                        <p:cTn id="62" dur="500"/>
                                        <p:tgtEl>
                                          <p:spTgt spid="6248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62487"/>
                                        </p:tgtEl>
                                        <p:attrNameLst>
                                          <p:attrName>style.visibility</p:attrName>
                                        </p:attrNameLst>
                                      </p:cBhvr>
                                      <p:to>
                                        <p:strVal val="visible"/>
                                      </p:to>
                                    </p:set>
                                    <p:animEffect transition="in" filter="dissolve">
                                      <p:cBhvr>
                                        <p:cTn id="65" dur="500"/>
                                        <p:tgtEl>
                                          <p:spTgt spid="6248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62488"/>
                                        </p:tgtEl>
                                        <p:attrNameLst>
                                          <p:attrName>style.visibility</p:attrName>
                                        </p:attrNameLst>
                                      </p:cBhvr>
                                      <p:to>
                                        <p:strVal val="visible"/>
                                      </p:to>
                                    </p:set>
                                    <p:animEffect transition="in" filter="dissolve">
                                      <p:cBhvr>
                                        <p:cTn id="68" dur="500"/>
                                        <p:tgtEl>
                                          <p:spTgt spid="62488"/>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62489"/>
                                        </p:tgtEl>
                                        <p:attrNameLst>
                                          <p:attrName>style.visibility</p:attrName>
                                        </p:attrNameLst>
                                      </p:cBhvr>
                                      <p:to>
                                        <p:strVal val="visible"/>
                                      </p:to>
                                    </p:set>
                                    <p:animEffect transition="in" filter="dissolve">
                                      <p:cBhvr>
                                        <p:cTn id="71" dur="500"/>
                                        <p:tgtEl>
                                          <p:spTgt spid="6248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62490"/>
                                        </p:tgtEl>
                                        <p:attrNameLst>
                                          <p:attrName>style.visibility</p:attrName>
                                        </p:attrNameLst>
                                      </p:cBhvr>
                                      <p:to>
                                        <p:strVal val="visible"/>
                                      </p:to>
                                    </p:set>
                                    <p:animEffect transition="in" filter="dissolve">
                                      <p:cBhvr>
                                        <p:cTn id="74" dur="500"/>
                                        <p:tgtEl>
                                          <p:spTgt spid="62490"/>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62491"/>
                                        </p:tgtEl>
                                        <p:attrNameLst>
                                          <p:attrName>style.visibility</p:attrName>
                                        </p:attrNameLst>
                                      </p:cBhvr>
                                      <p:to>
                                        <p:strVal val="visible"/>
                                      </p:to>
                                    </p:set>
                                    <p:animEffect transition="in" filter="dissolve">
                                      <p:cBhvr>
                                        <p:cTn id="77" dur="500"/>
                                        <p:tgtEl>
                                          <p:spTgt spid="62491"/>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62492"/>
                                        </p:tgtEl>
                                        <p:attrNameLst>
                                          <p:attrName>style.visibility</p:attrName>
                                        </p:attrNameLst>
                                      </p:cBhvr>
                                      <p:to>
                                        <p:strVal val="visible"/>
                                      </p:to>
                                    </p:set>
                                    <p:animEffect transition="in" filter="dissolve">
                                      <p:cBhvr>
                                        <p:cTn id="80" dur="500"/>
                                        <p:tgtEl>
                                          <p:spTgt spid="6249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62493"/>
                                        </p:tgtEl>
                                        <p:attrNameLst>
                                          <p:attrName>style.visibility</p:attrName>
                                        </p:attrNameLst>
                                      </p:cBhvr>
                                      <p:to>
                                        <p:strVal val="visible"/>
                                      </p:to>
                                    </p:set>
                                    <p:animEffect transition="in" filter="dissolve">
                                      <p:cBhvr>
                                        <p:cTn id="83" dur="500"/>
                                        <p:tgtEl>
                                          <p:spTgt spid="62493"/>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62494"/>
                                        </p:tgtEl>
                                        <p:attrNameLst>
                                          <p:attrName>style.visibility</p:attrName>
                                        </p:attrNameLst>
                                      </p:cBhvr>
                                      <p:to>
                                        <p:strVal val="visible"/>
                                      </p:to>
                                    </p:set>
                                    <p:animEffect transition="in" filter="dissolve">
                                      <p:cBhvr>
                                        <p:cTn id="86" dur="500"/>
                                        <p:tgtEl>
                                          <p:spTgt spid="62494"/>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62495"/>
                                        </p:tgtEl>
                                        <p:attrNameLst>
                                          <p:attrName>style.visibility</p:attrName>
                                        </p:attrNameLst>
                                      </p:cBhvr>
                                      <p:to>
                                        <p:strVal val="visible"/>
                                      </p:to>
                                    </p:set>
                                    <p:animEffect transition="in" filter="dissolve">
                                      <p:cBhvr>
                                        <p:cTn id="89" dur="500"/>
                                        <p:tgtEl>
                                          <p:spTgt spid="62495"/>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62496"/>
                                        </p:tgtEl>
                                        <p:attrNameLst>
                                          <p:attrName>style.visibility</p:attrName>
                                        </p:attrNameLst>
                                      </p:cBhvr>
                                      <p:to>
                                        <p:strVal val="visible"/>
                                      </p:to>
                                    </p:set>
                                    <p:animEffect transition="in" filter="dissolve">
                                      <p:cBhvr>
                                        <p:cTn id="92" dur="500"/>
                                        <p:tgtEl>
                                          <p:spTgt spid="62496"/>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62497"/>
                                        </p:tgtEl>
                                        <p:attrNameLst>
                                          <p:attrName>style.visibility</p:attrName>
                                        </p:attrNameLst>
                                      </p:cBhvr>
                                      <p:to>
                                        <p:strVal val="visible"/>
                                      </p:to>
                                    </p:set>
                                    <p:animEffect transition="in" filter="dissolve">
                                      <p:cBhvr>
                                        <p:cTn id="95" dur="500"/>
                                        <p:tgtEl>
                                          <p:spTgt spid="62497"/>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62498"/>
                                        </p:tgtEl>
                                        <p:attrNameLst>
                                          <p:attrName>style.visibility</p:attrName>
                                        </p:attrNameLst>
                                      </p:cBhvr>
                                      <p:to>
                                        <p:strVal val="visible"/>
                                      </p:to>
                                    </p:set>
                                    <p:animEffect transition="in" filter="dissolve">
                                      <p:cBhvr>
                                        <p:cTn id="98" dur="500"/>
                                        <p:tgtEl>
                                          <p:spTgt spid="62498"/>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62499"/>
                                        </p:tgtEl>
                                        <p:attrNameLst>
                                          <p:attrName>style.visibility</p:attrName>
                                        </p:attrNameLst>
                                      </p:cBhvr>
                                      <p:to>
                                        <p:strVal val="visible"/>
                                      </p:to>
                                    </p:set>
                                    <p:animEffect transition="in" filter="dissolve">
                                      <p:cBhvr>
                                        <p:cTn id="101" dur="500"/>
                                        <p:tgtEl>
                                          <p:spTgt spid="62499"/>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62500"/>
                                        </p:tgtEl>
                                        <p:attrNameLst>
                                          <p:attrName>style.visibility</p:attrName>
                                        </p:attrNameLst>
                                      </p:cBhvr>
                                      <p:to>
                                        <p:strVal val="visible"/>
                                      </p:to>
                                    </p:set>
                                    <p:animEffect transition="in" filter="dissolve">
                                      <p:cBhvr>
                                        <p:cTn id="104" dur="500"/>
                                        <p:tgtEl>
                                          <p:spTgt spid="62500"/>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62501"/>
                                        </p:tgtEl>
                                        <p:attrNameLst>
                                          <p:attrName>style.visibility</p:attrName>
                                        </p:attrNameLst>
                                      </p:cBhvr>
                                      <p:to>
                                        <p:strVal val="visible"/>
                                      </p:to>
                                    </p:set>
                                    <p:animEffect transition="in" filter="dissolve">
                                      <p:cBhvr>
                                        <p:cTn id="107" dur="500"/>
                                        <p:tgtEl>
                                          <p:spTgt spid="62501"/>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62502"/>
                                        </p:tgtEl>
                                        <p:attrNameLst>
                                          <p:attrName>style.visibility</p:attrName>
                                        </p:attrNameLst>
                                      </p:cBhvr>
                                      <p:to>
                                        <p:strVal val="visible"/>
                                      </p:to>
                                    </p:set>
                                    <p:animEffect transition="in" filter="dissolve">
                                      <p:cBhvr>
                                        <p:cTn id="110" dur="500"/>
                                        <p:tgtEl>
                                          <p:spTgt spid="62502"/>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750"/>
                                        <p:tgtEl>
                                          <p:spTgt spid="62472"/>
                                        </p:tgtEl>
                                      </p:cBhvr>
                                    </p:animEffect>
                                    <p:set>
                                      <p:cBhvr>
                                        <p:cTn id="115" dur="1" fill="hold">
                                          <p:stCondLst>
                                            <p:cond delay="749"/>
                                          </p:stCondLst>
                                        </p:cTn>
                                        <p:tgtEl>
                                          <p:spTgt spid="62472"/>
                                        </p:tgtEl>
                                        <p:attrNameLst>
                                          <p:attrName>style.visibility</p:attrName>
                                        </p:attrNameLst>
                                      </p:cBhvr>
                                      <p:to>
                                        <p:strVal val="hidden"/>
                                      </p:to>
                                    </p:set>
                                  </p:childTnLst>
                                </p:cTn>
                              </p:par>
                            </p:childTnLst>
                          </p:cTn>
                        </p:par>
                        <p:par>
                          <p:cTn id="116" fill="hold">
                            <p:stCondLst>
                              <p:cond delay="1000"/>
                            </p:stCondLst>
                            <p:childTnLst>
                              <p:par>
                                <p:cTn id="117" presetID="9" presetClass="exit" presetSubtype="0" fill="hold" grpId="1" nodeType="afterEffect">
                                  <p:stCondLst>
                                    <p:cond delay="0"/>
                                  </p:stCondLst>
                                  <p:childTnLst>
                                    <p:animEffect transition="out" filter="dissolve">
                                      <p:cBhvr>
                                        <p:cTn id="118" dur="750"/>
                                        <p:tgtEl>
                                          <p:spTgt spid="62473"/>
                                        </p:tgtEl>
                                      </p:cBhvr>
                                    </p:animEffect>
                                    <p:set>
                                      <p:cBhvr>
                                        <p:cTn id="119" dur="1" fill="hold">
                                          <p:stCondLst>
                                            <p:cond delay="749"/>
                                          </p:stCondLst>
                                        </p:cTn>
                                        <p:tgtEl>
                                          <p:spTgt spid="62473"/>
                                        </p:tgtEl>
                                        <p:attrNameLst>
                                          <p:attrName>style.visibility</p:attrName>
                                        </p:attrNameLst>
                                      </p:cBhvr>
                                      <p:to>
                                        <p:strVal val="hidden"/>
                                      </p:to>
                                    </p:set>
                                  </p:childTnLst>
                                </p:cTn>
                              </p:par>
                            </p:childTnLst>
                          </p:cTn>
                        </p:par>
                        <p:par>
                          <p:cTn id="120" fill="hold">
                            <p:stCondLst>
                              <p:cond delay="2000"/>
                            </p:stCondLst>
                            <p:childTnLst>
                              <p:par>
                                <p:cTn id="121" presetID="9" presetClass="exit" presetSubtype="0" fill="hold" grpId="1" nodeType="afterEffect">
                                  <p:stCondLst>
                                    <p:cond delay="0"/>
                                  </p:stCondLst>
                                  <p:childTnLst>
                                    <p:animEffect transition="out" filter="dissolve">
                                      <p:cBhvr>
                                        <p:cTn id="122" dur="750"/>
                                        <p:tgtEl>
                                          <p:spTgt spid="62474"/>
                                        </p:tgtEl>
                                      </p:cBhvr>
                                    </p:animEffect>
                                    <p:set>
                                      <p:cBhvr>
                                        <p:cTn id="123" dur="1" fill="hold">
                                          <p:stCondLst>
                                            <p:cond delay="749"/>
                                          </p:stCondLst>
                                        </p:cTn>
                                        <p:tgtEl>
                                          <p:spTgt spid="62474"/>
                                        </p:tgtEl>
                                        <p:attrNameLst>
                                          <p:attrName>style.visibility</p:attrName>
                                        </p:attrNameLst>
                                      </p:cBhvr>
                                      <p:to>
                                        <p:strVal val="hidden"/>
                                      </p:to>
                                    </p:set>
                                  </p:childTnLst>
                                </p:cTn>
                              </p:par>
                            </p:childTnLst>
                          </p:cTn>
                        </p:par>
                        <p:par>
                          <p:cTn id="124" fill="hold">
                            <p:stCondLst>
                              <p:cond delay="3000"/>
                            </p:stCondLst>
                            <p:childTnLst>
                              <p:par>
                                <p:cTn id="125" presetID="9" presetClass="exit" presetSubtype="0" fill="hold" grpId="1" nodeType="afterEffect">
                                  <p:stCondLst>
                                    <p:cond delay="0"/>
                                  </p:stCondLst>
                                  <p:childTnLst>
                                    <p:animEffect transition="out" filter="dissolve">
                                      <p:cBhvr>
                                        <p:cTn id="126" dur="750"/>
                                        <p:tgtEl>
                                          <p:spTgt spid="62475"/>
                                        </p:tgtEl>
                                      </p:cBhvr>
                                    </p:animEffect>
                                    <p:set>
                                      <p:cBhvr>
                                        <p:cTn id="127" dur="1" fill="hold">
                                          <p:stCondLst>
                                            <p:cond delay="749"/>
                                          </p:stCondLst>
                                        </p:cTn>
                                        <p:tgtEl>
                                          <p:spTgt spid="62475"/>
                                        </p:tgtEl>
                                        <p:attrNameLst>
                                          <p:attrName>style.visibility</p:attrName>
                                        </p:attrNameLst>
                                      </p:cBhvr>
                                      <p:to>
                                        <p:strVal val="hidden"/>
                                      </p:to>
                                    </p:set>
                                  </p:childTnLst>
                                </p:cTn>
                              </p:par>
                            </p:childTnLst>
                          </p:cTn>
                        </p:par>
                        <p:par>
                          <p:cTn id="128" fill="hold">
                            <p:stCondLst>
                              <p:cond delay="4000"/>
                            </p:stCondLst>
                            <p:childTnLst>
                              <p:par>
                                <p:cTn id="129" presetID="9" presetClass="exit" presetSubtype="0" fill="hold" grpId="1" nodeType="afterEffect">
                                  <p:stCondLst>
                                    <p:cond delay="0"/>
                                  </p:stCondLst>
                                  <p:childTnLst>
                                    <p:animEffect transition="out" filter="dissolve">
                                      <p:cBhvr>
                                        <p:cTn id="130" dur="750"/>
                                        <p:tgtEl>
                                          <p:spTgt spid="62476"/>
                                        </p:tgtEl>
                                      </p:cBhvr>
                                    </p:animEffect>
                                    <p:set>
                                      <p:cBhvr>
                                        <p:cTn id="131" dur="1" fill="hold">
                                          <p:stCondLst>
                                            <p:cond delay="749"/>
                                          </p:stCondLst>
                                        </p:cTn>
                                        <p:tgtEl>
                                          <p:spTgt spid="62476"/>
                                        </p:tgtEl>
                                        <p:attrNameLst>
                                          <p:attrName>style.visibility</p:attrName>
                                        </p:attrNameLst>
                                      </p:cBhvr>
                                      <p:to>
                                        <p:strVal val="hidden"/>
                                      </p:to>
                                    </p:set>
                                  </p:childTnLst>
                                </p:cTn>
                              </p:par>
                            </p:childTnLst>
                          </p:cTn>
                        </p:par>
                        <p:par>
                          <p:cTn id="132" fill="hold">
                            <p:stCondLst>
                              <p:cond delay="5000"/>
                            </p:stCondLst>
                            <p:childTnLst>
                              <p:par>
                                <p:cTn id="133" presetID="9" presetClass="exit" presetSubtype="0" fill="hold" grpId="1" nodeType="afterEffect">
                                  <p:stCondLst>
                                    <p:cond delay="0"/>
                                  </p:stCondLst>
                                  <p:childTnLst>
                                    <p:animEffect transition="out" filter="dissolve">
                                      <p:cBhvr>
                                        <p:cTn id="134" dur="750"/>
                                        <p:tgtEl>
                                          <p:spTgt spid="62477"/>
                                        </p:tgtEl>
                                      </p:cBhvr>
                                    </p:animEffect>
                                    <p:set>
                                      <p:cBhvr>
                                        <p:cTn id="135" dur="1" fill="hold">
                                          <p:stCondLst>
                                            <p:cond delay="749"/>
                                          </p:stCondLst>
                                        </p:cTn>
                                        <p:tgtEl>
                                          <p:spTgt spid="62477"/>
                                        </p:tgtEl>
                                        <p:attrNameLst>
                                          <p:attrName>style.visibility</p:attrName>
                                        </p:attrNameLst>
                                      </p:cBhvr>
                                      <p:to>
                                        <p:strVal val="hidden"/>
                                      </p:to>
                                    </p:set>
                                  </p:childTnLst>
                                </p:cTn>
                              </p:par>
                            </p:childTnLst>
                          </p:cTn>
                        </p:par>
                        <p:par>
                          <p:cTn id="136" fill="hold">
                            <p:stCondLst>
                              <p:cond delay="6000"/>
                            </p:stCondLst>
                            <p:childTnLst>
                              <p:par>
                                <p:cTn id="137" presetID="9" presetClass="exit" presetSubtype="0" fill="hold" grpId="1" nodeType="afterEffect">
                                  <p:stCondLst>
                                    <p:cond delay="0"/>
                                  </p:stCondLst>
                                  <p:childTnLst>
                                    <p:animEffect transition="out" filter="dissolve">
                                      <p:cBhvr>
                                        <p:cTn id="138" dur="750"/>
                                        <p:tgtEl>
                                          <p:spTgt spid="62478"/>
                                        </p:tgtEl>
                                      </p:cBhvr>
                                    </p:animEffect>
                                    <p:set>
                                      <p:cBhvr>
                                        <p:cTn id="139" dur="1" fill="hold">
                                          <p:stCondLst>
                                            <p:cond delay="749"/>
                                          </p:stCondLst>
                                        </p:cTn>
                                        <p:tgtEl>
                                          <p:spTgt spid="62478"/>
                                        </p:tgtEl>
                                        <p:attrNameLst>
                                          <p:attrName>style.visibility</p:attrName>
                                        </p:attrNameLst>
                                      </p:cBhvr>
                                      <p:to>
                                        <p:strVal val="hidden"/>
                                      </p:to>
                                    </p:set>
                                  </p:childTnLst>
                                </p:cTn>
                              </p:par>
                            </p:childTnLst>
                          </p:cTn>
                        </p:par>
                        <p:par>
                          <p:cTn id="140" fill="hold">
                            <p:stCondLst>
                              <p:cond delay="7000"/>
                            </p:stCondLst>
                            <p:childTnLst>
                              <p:par>
                                <p:cTn id="141" presetID="9" presetClass="exit" presetSubtype="0" fill="hold" grpId="1" nodeType="afterEffect">
                                  <p:stCondLst>
                                    <p:cond delay="0"/>
                                  </p:stCondLst>
                                  <p:childTnLst>
                                    <p:animEffect transition="out" filter="dissolve">
                                      <p:cBhvr>
                                        <p:cTn id="142" dur="750"/>
                                        <p:tgtEl>
                                          <p:spTgt spid="62479"/>
                                        </p:tgtEl>
                                      </p:cBhvr>
                                    </p:animEffect>
                                    <p:set>
                                      <p:cBhvr>
                                        <p:cTn id="143" dur="1" fill="hold">
                                          <p:stCondLst>
                                            <p:cond delay="749"/>
                                          </p:stCondLst>
                                        </p:cTn>
                                        <p:tgtEl>
                                          <p:spTgt spid="62479"/>
                                        </p:tgtEl>
                                        <p:attrNameLst>
                                          <p:attrName>style.visibility</p:attrName>
                                        </p:attrNameLst>
                                      </p:cBhvr>
                                      <p:to>
                                        <p:strVal val="hidden"/>
                                      </p:to>
                                    </p:set>
                                  </p:childTnLst>
                                </p:cTn>
                              </p:par>
                            </p:childTnLst>
                          </p:cTn>
                        </p:par>
                        <p:par>
                          <p:cTn id="144" fill="hold">
                            <p:stCondLst>
                              <p:cond delay="8000"/>
                            </p:stCondLst>
                            <p:childTnLst>
                              <p:par>
                                <p:cTn id="145" presetID="9" presetClass="exit" presetSubtype="0" fill="hold" grpId="1" nodeType="afterEffect">
                                  <p:stCondLst>
                                    <p:cond delay="0"/>
                                  </p:stCondLst>
                                  <p:childTnLst>
                                    <p:animEffect transition="out" filter="dissolve">
                                      <p:cBhvr>
                                        <p:cTn id="146" dur="750"/>
                                        <p:tgtEl>
                                          <p:spTgt spid="62480"/>
                                        </p:tgtEl>
                                      </p:cBhvr>
                                    </p:animEffect>
                                    <p:set>
                                      <p:cBhvr>
                                        <p:cTn id="147" dur="1" fill="hold">
                                          <p:stCondLst>
                                            <p:cond delay="749"/>
                                          </p:stCondLst>
                                        </p:cTn>
                                        <p:tgtEl>
                                          <p:spTgt spid="62480"/>
                                        </p:tgtEl>
                                        <p:attrNameLst>
                                          <p:attrName>style.visibility</p:attrName>
                                        </p:attrNameLst>
                                      </p:cBhvr>
                                      <p:to>
                                        <p:strVal val="hidden"/>
                                      </p:to>
                                    </p:set>
                                  </p:childTnLst>
                                </p:cTn>
                              </p:par>
                            </p:childTnLst>
                          </p:cTn>
                        </p:par>
                        <p:par>
                          <p:cTn id="148" fill="hold">
                            <p:stCondLst>
                              <p:cond delay="9000"/>
                            </p:stCondLst>
                            <p:childTnLst>
                              <p:par>
                                <p:cTn id="149" presetID="9" presetClass="exit" presetSubtype="0" fill="hold" grpId="1" nodeType="afterEffect">
                                  <p:stCondLst>
                                    <p:cond delay="0"/>
                                  </p:stCondLst>
                                  <p:childTnLst>
                                    <p:animEffect transition="out" filter="dissolve">
                                      <p:cBhvr>
                                        <p:cTn id="150" dur="750"/>
                                        <p:tgtEl>
                                          <p:spTgt spid="62481"/>
                                        </p:tgtEl>
                                      </p:cBhvr>
                                    </p:animEffect>
                                    <p:set>
                                      <p:cBhvr>
                                        <p:cTn id="151" dur="1" fill="hold">
                                          <p:stCondLst>
                                            <p:cond delay="749"/>
                                          </p:stCondLst>
                                        </p:cTn>
                                        <p:tgtEl>
                                          <p:spTgt spid="62481"/>
                                        </p:tgtEl>
                                        <p:attrNameLst>
                                          <p:attrName>style.visibility</p:attrName>
                                        </p:attrNameLst>
                                      </p:cBhvr>
                                      <p:to>
                                        <p:strVal val="hidden"/>
                                      </p:to>
                                    </p:set>
                                  </p:childTnLst>
                                </p:cTn>
                              </p:par>
                            </p:childTnLst>
                          </p:cTn>
                        </p:par>
                        <p:par>
                          <p:cTn id="152" fill="hold">
                            <p:stCondLst>
                              <p:cond delay="10000"/>
                            </p:stCondLst>
                            <p:childTnLst>
                              <p:par>
                                <p:cTn id="153" presetID="9" presetClass="exit" presetSubtype="0" fill="hold" grpId="1" nodeType="afterEffect">
                                  <p:stCondLst>
                                    <p:cond delay="0"/>
                                  </p:stCondLst>
                                  <p:childTnLst>
                                    <p:animEffect transition="out" filter="dissolve">
                                      <p:cBhvr>
                                        <p:cTn id="154" dur="750"/>
                                        <p:tgtEl>
                                          <p:spTgt spid="62482"/>
                                        </p:tgtEl>
                                      </p:cBhvr>
                                    </p:animEffect>
                                    <p:set>
                                      <p:cBhvr>
                                        <p:cTn id="155" dur="1" fill="hold">
                                          <p:stCondLst>
                                            <p:cond delay="749"/>
                                          </p:stCondLst>
                                        </p:cTn>
                                        <p:tgtEl>
                                          <p:spTgt spid="62482"/>
                                        </p:tgtEl>
                                        <p:attrNameLst>
                                          <p:attrName>style.visibility</p:attrName>
                                        </p:attrNameLst>
                                      </p:cBhvr>
                                      <p:to>
                                        <p:strVal val="hidden"/>
                                      </p:to>
                                    </p:set>
                                  </p:childTnLst>
                                </p:cTn>
                              </p:par>
                            </p:childTnLst>
                          </p:cTn>
                        </p:par>
                        <p:par>
                          <p:cTn id="156" fill="hold">
                            <p:stCondLst>
                              <p:cond delay="11000"/>
                            </p:stCondLst>
                            <p:childTnLst>
                              <p:par>
                                <p:cTn id="157" presetID="9" presetClass="exit" presetSubtype="0" fill="hold" grpId="1" nodeType="afterEffect">
                                  <p:stCondLst>
                                    <p:cond delay="0"/>
                                  </p:stCondLst>
                                  <p:childTnLst>
                                    <p:animEffect transition="out" filter="dissolve">
                                      <p:cBhvr>
                                        <p:cTn id="158" dur="750"/>
                                        <p:tgtEl>
                                          <p:spTgt spid="62483"/>
                                        </p:tgtEl>
                                      </p:cBhvr>
                                    </p:animEffect>
                                    <p:set>
                                      <p:cBhvr>
                                        <p:cTn id="159" dur="1" fill="hold">
                                          <p:stCondLst>
                                            <p:cond delay="749"/>
                                          </p:stCondLst>
                                        </p:cTn>
                                        <p:tgtEl>
                                          <p:spTgt spid="62483"/>
                                        </p:tgtEl>
                                        <p:attrNameLst>
                                          <p:attrName>style.visibility</p:attrName>
                                        </p:attrNameLst>
                                      </p:cBhvr>
                                      <p:to>
                                        <p:strVal val="hidden"/>
                                      </p:to>
                                    </p:set>
                                  </p:childTnLst>
                                </p:cTn>
                              </p:par>
                            </p:childTnLst>
                          </p:cTn>
                        </p:par>
                        <p:par>
                          <p:cTn id="160" fill="hold">
                            <p:stCondLst>
                              <p:cond delay="12000"/>
                            </p:stCondLst>
                            <p:childTnLst>
                              <p:par>
                                <p:cTn id="161" presetID="9" presetClass="exit" presetSubtype="0" fill="hold" grpId="1" nodeType="afterEffect">
                                  <p:stCondLst>
                                    <p:cond delay="0"/>
                                  </p:stCondLst>
                                  <p:childTnLst>
                                    <p:animEffect transition="out" filter="dissolve">
                                      <p:cBhvr>
                                        <p:cTn id="162" dur="750"/>
                                        <p:tgtEl>
                                          <p:spTgt spid="62484"/>
                                        </p:tgtEl>
                                      </p:cBhvr>
                                    </p:animEffect>
                                    <p:set>
                                      <p:cBhvr>
                                        <p:cTn id="163" dur="1" fill="hold">
                                          <p:stCondLst>
                                            <p:cond delay="749"/>
                                          </p:stCondLst>
                                        </p:cTn>
                                        <p:tgtEl>
                                          <p:spTgt spid="62484"/>
                                        </p:tgtEl>
                                        <p:attrNameLst>
                                          <p:attrName>style.visibility</p:attrName>
                                        </p:attrNameLst>
                                      </p:cBhvr>
                                      <p:to>
                                        <p:strVal val="hidden"/>
                                      </p:to>
                                    </p:set>
                                  </p:childTnLst>
                                </p:cTn>
                              </p:par>
                            </p:childTnLst>
                          </p:cTn>
                        </p:par>
                        <p:par>
                          <p:cTn id="164" fill="hold">
                            <p:stCondLst>
                              <p:cond delay="13000"/>
                            </p:stCondLst>
                            <p:childTnLst>
                              <p:par>
                                <p:cTn id="165" presetID="9" presetClass="exit" presetSubtype="0" fill="hold" grpId="1" nodeType="afterEffect">
                                  <p:stCondLst>
                                    <p:cond delay="0"/>
                                  </p:stCondLst>
                                  <p:childTnLst>
                                    <p:animEffect transition="out" filter="dissolve">
                                      <p:cBhvr>
                                        <p:cTn id="166" dur="750"/>
                                        <p:tgtEl>
                                          <p:spTgt spid="62485"/>
                                        </p:tgtEl>
                                      </p:cBhvr>
                                    </p:animEffect>
                                    <p:set>
                                      <p:cBhvr>
                                        <p:cTn id="167" dur="1" fill="hold">
                                          <p:stCondLst>
                                            <p:cond delay="749"/>
                                          </p:stCondLst>
                                        </p:cTn>
                                        <p:tgtEl>
                                          <p:spTgt spid="62485"/>
                                        </p:tgtEl>
                                        <p:attrNameLst>
                                          <p:attrName>style.visibility</p:attrName>
                                        </p:attrNameLst>
                                      </p:cBhvr>
                                      <p:to>
                                        <p:strVal val="hidden"/>
                                      </p:to>
                                    </p:set>
                                  </p:childTnLst>
                                </p:cTn>
                              </p:par>
                            </p:childTnLst>
                          </p:cTn>
                        </p:par>
                        <p:par>
                          <p:cTn id="168" fill="hold">
                            <p:stCondLst>
                              <p:cond delay="14000"/>
                            </p:stCondLst>
                            <p:childTnLst>
                              <p:par>
                                <p:cTn id="169" presetID="9" presetClass="exit" presetSubtype="0" fill="hold" grpId="1" nodeType="afterEffect">
                                  <p:stCondLst>
                                    <p:cond delay="0"/>
                                  </p:stCondLst>
                                  <p:childTnLst>
                                    <p:animEffect transition="out" filter="dissolve">
                                      <p:cBhvr>
                                        <p:cTn id="170" dur="750"/>
                                        <p:tgtEl>
                                          <p:spTgt spid="62486"/>
                                        </p:tgtEl>
                                      </p:cBhvr>
                                    </p:animEffect>
                                    <p:set>
                                      <p:cBhvr>
                                        <p:cTn id="171" dur="1" fill="hold">
                                          <p:stCondLst>
                                            <p:cond delay="749"/>
                                          </p:stCondLst>
                                        </p:cTn>
                                        <p:tgtEl>
                                          <p:spTgt spid="62486"/>
                                        </p:tgtEl>
                                        <p:attrNameLst>
                                          <p:attrName>style.visibility</p:attrName>
                                        </p:attrNameLst>
                                      </p:cBhvr>
                                      <p:to>
                                        <p:strVal val="hidden"/>
                                      </p:to>
                                    </p:set>
                                  </p:childTnLst>
                                </p:cTn>
                              </p:par>
                            </p:childTnLst>
                          </p:cTn>
                        </p:par>
                        <p:par>
                          <p:cTn id="172" fill="hold">
                            <p:stCondLst>
                              <p:cond delay="15000"/>
                            </p:stCondLst>
                            <p:childTnLst>
                              <p:par>
                                <p:cTn id="173" presetID="9" presetClass="exit" presetSubtype="0" fill="hold" grpId="1" nodeType="afterEffect">
                                  <p:stCondLst>
                                    <p:cond delay="0"/>
                                  </p:stCondLst>
                                  <p:childTnLst>
                                    <p:animEffect transition="out" filter="dissolve">
                                      <p:cBhvr>
                                        <p:cTn id="174" dur="750"/>
                                        <p:tgtEl>
                                          <p:spTgt spid="62487"/>
                                        </p:tgtEl>
                                      </p:cBhvr>
                                    </p:animEffect>
                                    <p:set>
                                      <p:cBhvr>
                                        <p:cTn id="175" dur="1" fill="hold">
                                          <p:stCondLst>
                                            <p:cond delay="749"/>
                                          </p:stCondLst>
                                        </p:cTn>
                                        <p:tgtEl>
                                          <p:spTgt spid="62487"/>
                                        </p:tgtEl>
                                        <p:attrNameLst>
                                          <p:attrName>style.visibility</p:attrName>
                                        </p:attrNameLst>
                                      </p:cBhvr>
                                      <p:to>
                                        <p:strVal val="hidden"/>
                                      </p:to>
                                    </p:set>
                                  </p:childTnLst>
                                </p:cTn>
                              </p:par>
                            </p:childTnLst>
                          </p:cTn>
                        </p:par>
                        <p:par>
                          <p:cTn id="176" fill="hold">
                            <p:stCondLst>
                              <p:cond delay="16000"/>
                            </p:stCondLst>
                            <p:childTnLst>
                              <p:par>
                                <p:cTn id="177" presetID="9" presetClass="exit" presetSubtype="0" fill="hold" grpId="1" nodeType="afterEffect">
                                  <p:stCondLst>
                                    <p:cond delay="0"/>
                                  </p:stCondLst>
                                  <p:childTnLst>
                                    <p:animEffect transition="out" filter="dissolve">
                                      <p:cBhvr>
                                        <p:cTn id="178" dur="750"/>
                                        <p:tgtEl>
                                          <p:spTgt spid="62488"/>
                                        </p:tgtEl>
                                      </p:cBhvr>
                                    </p:animEffect>
                                    <p:set>
                                      <p:cBhvr>
                                        <p:cTn id="179" dur="1" fill="hold">
                                          <p:stCondLst>
                                            <p:cond delay="749"/>
                                          </p:stCondLst>
                                        </p:cTn>
                                        <p:tgtEl>
                                          <p:spTgt spid="62488"/>
                                        </p:tgtEl>
                                        <p:attrNameLst>
                                          <p:attrName>style.visibility</p:attrName>
                                        </p:attrNameLst>
                                      </p:cBhvr>
                                      <p:to>
                                        <p:strVal val="hidden"/>
                                      </p:to>
                                    </p:set>
                                  </p:childTnLst>
                                </p:cTn>
                              </p:par>
                            </p:childTnLst>
                          </p:cTn>
                        </p:par>
                        <p:par>
                          <p:cTn id="180" fill="hold">
                            <p:stCondLst>
                              <p:cond delay="17000"/>
                            </p:stCondLst>
                            <p:childTnLst>
                              <p:par>
                                <p:cTn id="181" presetID="9" presetClass="exit" presetSubtype="0" fill="hold" grpId="1" nodeType="afterEffect">
                                  <p:stCondLst>
                                    <p:cond delay="0"/>
                                  </p:stCondLst>
                                  <p:childTnLst>
                                    <p:animEffect transition="out" filter="dissolve">
                                      <p:cBhvr>
                                        <p:cTn id="182" dur="750"/>
                                        <p:tgtEl>
                                          <p:spTgt spid="62489"/>
                                        </p:tgtEl>
                                      </p:cBhvr>
                                    </p:animEffect>
                                    <p:set>
                                      <p:cBhvr>
                                        <p:cTn id="183" dur="1" fill="hold">
                                          <p:stCondLst>
                                            <p:cond delay="749"/>
                                          </p:stCondLst>
                                        </p:cTn>
                                        <p:tgtEl>
                                          <p:spTgt spid="62489"/>
                                        </p:tgtEl>
                                        <p:attrNameLst>
                                          <p:attrName>style.visibility</p:attrName>
                                        </p:attrNameLst>
                                      </p:cBhvr>
                                      <p:to>
                                        <p:strVal val="hidden"/>
                                      </p:to>
                                    </p:set>
                                  </p:childTnLst>
                                </p:cTn>
                              </p:par>
                            </p:childTnLst>
                          </p:cTn>
                        </p:par>
                        <p:par>
                          <p:cTn id="184" fill="hold">
                            <p:stCondLst>
                              <p:cond delay="18000"/>
                            </p:stCondLst>
                            <p:childTnLst>
                              <p:par>
                                <p:cTn id="185" presetID="9" presetClass="exit" presetSubtype="0" fill="hold" grpId="1" nodeType="afterEffect">
                                  <p:stCondLst>
                                    <p:cond delay="0"/>
                                  </p:stCondLst>
                                  <p:childTnLst>
                                    <p:animEffect transition="out" filter="dissolve">
                                      <p:cBhvr>
                                        <p:cTn id="186" dur="750"/>
                                        <p:tgtEl>
                                          <p:spTgt spid="62490"/>
                                        </p:tgtEl>
                                      </p:cBhvr>
                                    </p:animEffect>
                                    <p:set>
                                      <p:cBhvr>
                                        <p:cTn id="187" dur="1" fill="hold">
                                          <p:stCondLst>
                                            <p:cond delay="749"/>
                                          </p:stCondLst>
                                        </p:cTn>
                                        <p:tgtEl>
                                          <p:spTgt spid="62490"/>
                                        </p:tgtEl>
                                        <p:attrNameLst>
                                          <p:attrName>style.visibility</p:attrName>
                                        </p:attrNameLst>
                                      </p:cBhvr>
                                      <p:to>
                                        <p:strVal val="hidden"/>
                                      </p:to>
                                    </p:set>
                                  </p:childTnLst>
                                </p:cTn>
                              </p:par>
                            </p:childTnLst>
                          </p:cTn>
                        </p:par>
                        <p:par>
                          <p:cTn id="188" fill="hold">
                            <p:stCondLst>
                              <p:cond delay="19000"/>
                            </p:stCondLst>
                            <p:childTnLst>
                              <p:par>
                                <p:cTn id="189" presetID="9" presetClass="exit" presetSubtype="0" fill="hold" grpId="1" nodeType="afterEffect">
                                  <p:stCondLst>
                                    <p:cond delay="0"/>
                                  </p:stCondLst>
                                  <p:childTnLst>
                                    <p:animEffect transition="out" filter="dissolve">
                                      <p:cBhvr>
                                        <p:cTn id="190" dur="750"/>
                                        <p:tgtEl>
                                          <p:spTgt spid="62491"/>
                                        </p:tgtEl>
                                      </p:cBhvr>
                                    </p:animEffect>
                                    <p:set>
                                      <p:cBhvr>
                                        <p:cTn id="191" dur="1" fill="hold">
                                          <p:stCondLst>
                                            <p:cond delay="749"/>
                                          </p:stCondLst>
                                        </p:cTn>
                                        <p:tgtEl>
                                          <p:spTgt spid="62491"/>
                                        </p:tgtEl>
                                        <p:attrNameLst>
                                          <p:attrName>style.visibility</p:attrName>
                                        </p:attrNameLst>
                                      </p:cBhvr>
                                      <p:to>
                                        <p:strVal val="hidden"/>
                                      </p:to>
                                    </p:set>
                                  </p:childTnLst>
                                </p:cTn>
                              </p:par>
                            </p:childTnLst>
                          </p:cTn>
                        </p:par>
                        <p:par>
                          <p:cTn id="192" fill="hold">
                            <p:stCondLst>
                              <p:cond delay="20000"/>
                            </p:stCondLst>
                            <p:childTnLst>
                              <p:par>
                                <p:cTn id="193" presetID="9" presetClass="exit" presetSubtype="0" fill="hold" grpId="1" nodeType="afterEffect">
                                  <p:stCondLst>
                                    <p:cond delay="0"/>
                                  </p:stCondLst>
                                  <p:childTnLst>
                                    <p:animEffect transition="out" filter="dissolve">
                                      <p:cBhvr>
                                        <p:cTn id="194" dur="750"/>
                                        <p:tgtEl>
                                          <p:spTgt spid="62492"/>
                                        </p:tgtEl>
                                      </p:cBhvr>
                                    </p:animEffect>
                                    <p:set>
                                      <p:cBhvr>
                                        <p:cTn id="195" dur="1" fill="hold">
                                          <p:stCondLst>
                                            <p:cond delay="749"/>
                                          </p:stCondLst>
                                        </p:cTn>
                                        <p:tgtEl>
                                          <p:spTgt spid="62492"/>
                                        </p:tgtEl>
                                        <p:attrNameLst>
                                          <p:attrName>style.visibility</p:attrName>
                                        </p:attrNameLst>
                                      </p:cBhvr>
                                      <p:to>
                                        <p:strVal val="hidden"/>
                                      </p:to>
                                    </p:set>
                                  </p:childTnLst>
                                </p:cTn>
                              </p:par>
                            </p:childTnLst>
                          </p:cTn>
                        </p:par>
                        <p:par>
                          <p:cTn id="196" fill="hold">
                            <p:stCondLst>
                              <p:cond delay="21000"/>
                            </p:stCondLst>
                            <p:childTnLst>
                              <p:par>
                                <p:cTn id="197" presetID="9" presetClass="exit" presetSubtype="0" fill="hold" grpId="1" nodeType="afterEffect">
                                  <p:stCondLst>
                                    <p:cond delay="0"/>
                                  </p:stCondLst>
                                  <p:childTnLst>
                                    <p:animEffect transition="out" filter="dissolve">
                                      <p:cBhvr>
                                        <p:cTn id="198" dur="750"/>
                                        <p:tgtEl>
                                          <p:spTgt spid="62493"/>
                                        </p:tgtEl>
                                      </p:cBhvr>
                                    </p:animEffect>
                                    <p:set>
                                      <p:cBhvr>
                                        <p:cTn id="199" dur="1" fill="hold">
                                          <p:stCondLst>
                                            <p:cond delay="749"/>
                                          </p:stCondLst>
                                        </p:cTn>
                                        <p:tgtEl>
                                          <p:spTgt spid="62493"/>
                                        </p:tgtEl>
                                        <p:attrNameLst>
                                          <p:attrName>style.visibility</p:attrName>
                                        </p:attrNameLst>
                                      </p:cBhvr>
                                      <p:to>
                                        <p:strVal val="hidden"/>
                                      </p:to>
                                    </p:set>
                                  </p:childTnLst>
                                </p:cTn>
                              </p:par>
                            </p:childTnLst>
                          </p:cTn>
                        </p:par>
                        <p:par>
                          <p:cTn id="200" fill="hold">
                            <p:stCondLst>
                              <p:cond delay="22000"/>
                            </p:stCondLst>
                            <p:childTnLst>
                              <p:par>
                                <p:cTn id="201" presetID="9" presetClass="exit" presetSubtype="0" fill="hold" grpId="1" nodeType="afterEffect">
                                  <p:stCondLst>
                                    <p:cond delay="0"/>
                                  </p:stCondLst>
                                  <p:childTnLst>
                                    <p:animEffect transition="out" filter="dissolve">
                                      <p:cBhvr>
                                        <p:cTn id="202" dur="750"/>
                                        <p:tgtEl>
                                          <p:spTgt spid="62494"/>
                                        </p:tgtEl>
                                      </p:cBhvr>
                                    </p:animEffect>
                                    <p:set>
                                      <p:cBhvr>
                                        <p:cTn id="203" dur="1" fill="hold">
                                          <p:stCondLst>
                                            <p:cond delay="749"/>
                                          </p:stCondLst>
                                        </p:cTn>
                                        <p:tgtEl>
                                          <p:spTgt spid="62494"/>
                                        </p:tgtEl>
                                        <p:attrNameLst>
                                          <p:attrName>style.visibility</p:attrName>
                                        </p:attrNameLst>
                                      </p:cBhvr>
                                      <p:to>
                                        <p:strVal val="hidden"/>
                                      </p:to>
                                    </p:set>
                                  </p:childTnLst>
                                </p:cTn>
                              </p:par>
                            </p:childTnLst>
                          </p:cTn>
                        </p:par>
                        <p:par>
                          <p:cTn id="204" fill="hold">
                            <p:stCondLst>
                              <p:cond delay="23000"/>
                            </p:stCondLst>
                            <p:childTnLst>
                              <p:par>
                                <p:cTn id="205" presetID="9" presetClass="exit" presetSubtype="0" fill="hold" grpId="1" nodeType="afterEffect">
                                  <p:stCondLst>
                                    <p:cond delay="0"/>
                                  </p:stCondLst>
                                  <p:childTnLst>
                                    <p:animEffect transition="out" filter="dissolve">
                                      <p:cBhvr>
                                        <p:cTn id="206" dur="750"/>
                                        <p:tgtEl>
                                          <p:spTgt spid="62495"/>
                                        </p:tgtEl>
                                      </p:cBhvr>
                                    </p:animEffect>
                                    <p:set>
                                      <p:cBhvr>
                                        <p:cTn id="207" dur="1" fill="hold">
                                          <p:stCondLst>
                                            <p:cond delay="749"/>
                                          </p:stCondLst>
                                        </p:cTn>
                                        <p:tgtEl>
                                          <p:spTgt spid="62495"/>
                                        </p:tgtEl>
                                        <p:attrNameLst>
                                          <p:attrName>style.visibility</p:attrName>
                                        </p:attrNameLst>
                                      </p:cBhvr>
                                      <p:to>
                                        <p:strVal val="hidden"/>
                                      </p:to>
                                    </p:set>
                                  </p:childTnLst>
                                </p:cTn>
                              </p:par>
                            </p:childTnLst>
                          </p:cTn>
                        </p:par>
                        <p:par>
                          <p:cTn id="208" fill="hold">
                            <p:stCondLst>
                              <p:cond delay="24000"/>
                            </p:stCondLst>
                            <p:childTnLst>
                              <p:par>
                                <p:cTn id="209" presetID="9" presetClass="exit" presetSubtype="0" fill="hold" grpId="1" nodeType="afterEffect">
                                  <p:stCondLst>
                                    <p:cond delay="0"/>
                                  </p:stCondLst>
                                  <p:childTnLst>
                                    <p:animEffect transition="out" filter="dissolve">
                                      <p:cBhvr>
                                        <p:cTn id="210" dur="750"/>
                                        <p:tgtEl>
                                          <p:spTgt spid="62496"/>
                                        </p:tgtEl>
                                      </p:cBhvr>
                                    </p:animEffect>
                                    <p:set>
                                      <p:cBhvr>
                                        <p:cTn id="211" dur="1" fill="hold">
                                          <p:stCondLst>
                                            <p:cond delay="749"/>
                                          </p:stCondLst>
                                        </p:cTn>
                                        <p:tgtEl>
                                          <p:spTgt spid="62496"/>
                                        </p:tgtEl>
                                        <p:attrNameLst>
                                          <p:attrName>style.visibility</p:attrName>
                                        </p:attrNameLst>
                                      </p:cBhvr>
                                      <p:to>
                                        <p:strVal val="hidden"/>
                                      </p:to>
                                    </p:set>
                                  </p:childTnLst>
                                </p:cTn>
                              </p:par>
                            </p:childTnLst>
                          </p:cTn>
                        </p:par>
                        <p:par>
                          <p:cTn id="212" fill="hold">
                            <p:stCondLst>
                              <p:cond delay="25000"/>
                            </p:stCondLst>
                            <p:childTnLst>
                              <p:par>
                                <p:cTn id="213" presetID="9" presetClass="exit" presetSubtype="0" fill="hold" grpId="1" nodeType="afterEffect">
                                  <p:stCondLst>
                                    <p:cond delay="0"/>
                                  </p:stCondLst>
                                  <p:childTnLst>
                                    <p:animEffect transition="out" filter="dissolve">
                                      <p:cBhvr>
                                        <p:cTn id="214" dur="750"/>
                                        <p:tgtEl>
                                          <p:spTgt spid="62497"/>
                                        </p:tgtEl>
                                      </p:cBhvr>
                                    </p:animEffect>
                                    <p:set>
                                      <p:cBhvr>
                                        <p:cTn id="215" dur="1" fill="hold">
                                          <p:stCondLst>
                                            <p:cond delay="749"/>
                                          </p:stCondLst>
                                        </p:cTn>
                                        <p:tgtEl>
                                          <p:spTgt spid="62497"/>
                                        </p:tgtEl>
                                        <p:attrNameLst>
                                          <p:attrName>style.visibility</p:attrName>
                                        </p:attrNameLst>
                                      </p:cBhvr>
                                      <p:to>
                                        <p:strVal val="hidden"/>
                                      </p:to>
                                    </p:set>
                                  </p:childTnLst>
                                </p:cTn>
                              </p:par>
                            </p:childTnLst>
                          </p:cTn>
                        </p:par>
                        <p:par>
                          <p:cTn id="216" fill="hold">
                            <p:stCondLst>
                              <p:cond delay="26000"/>
                            </p:stCondLst>
                            <p:childTnLst>
                              <p:par>
                                <p:cTn id="217" presetID="9" presetClass="exit" presetSubtype="0" fill="hold" grpId="1" nodeType="afterEffect">
                                  <p:stCondLst>
                                    <p:cond delay="0"/>
                                  </p:stCondLst>
                                  <p:childTnLst>
                                    <p:animEffect transition="out" filter="dissolve">
                                      <p:cBhvr>
                                        <p:cTn id="218" dur="750"/>
                                        <p:tgtEl>
                                          <p:spTgt spid="62498"/>
                                        </p:tgtEl>
                                      </p:cBhvr>
                                    </p:animEffect>
                                    <p:set>
                                      <p:cBhvr>
                                        <p:cTn id="219" dur="1" fill="hold">
                                          <p:stCondLst>
                                            <p:cond delay="749"/>
                                          </p:stCondLst>
                                        </p:cTn>
                                        <p:tgtEl>
                                          <p:spTgt spid="62498"/>
                                        </p:tgtEl>
                                        <p:attrNameLst>
                                          <p:attrName>style.visibility</p:attrName>
                                        </p:attrNameLst>
                                      </p:cBhvr>
                                      <p:to>
                                        <p:strVal val="hidden"/>
                                      </p:to>
                                    </p:set>
                                  </p:childTnLst>
                                </p:cTn>
                              </p:par>
                            </p:childTnLst>
                          </p:cTn>
                        </p:par>
                        <p:par>
                          <p:cTn id="220" fill="hold">
                            <p:stCondLst>
                              <p:cond delay="27000"/>
                            </p:stCondLst>
                            <p:childTnLst>
                              <p:par>
                                <p:cTn id="221" presetID="9" presetClass="exit" presetSubtype="0" fill="hold" grpId="1" nodeType="afterEffect">
                                  <p:stCondLst>
                                    <p:cond delay="0"/>
                                  </p:stCondLst>
                                  <p:childTnLst>
                                    <p:animEffect transition="out" filter="dissolve">
                                      <p:cBhvr>
                                        <p:cTn id="222" dur="750"/>
                                        <p:tgtEl>
                                          <p:spTgt spid="62499"/>
                                        </p:tgtEl>
                                      </p:cBhvr>
                                    </p:animEffect>
                                    <p:set>
                                      <p:cBhvr>
                                        <p:cTn id="223" dur="1" fill="hold">
                                          <p:stCondLst>
                                            <p:cond delay="749"/>
                                          </p:stCondLst>
                                        </p:cTn>
                                        <p:tgtEl>
                                          <p:spTgt spid="62499"/>
                                        </p:tgtEl>
                                        <p:attrNameLst>
                                          <p:attrName>style.visibility</p:attrName>
                                        </p:attrNameLst>
                                      </p:cBhvr>
                                      <p:to>
                                        <p:strVal val="hidden"/>
                                      </p:to>
                                    </p:set>
                                  </p:childTnLst>
                                </p:cTn>
                              </p:par>
                            </p:childTnLst>
                          </p:cTn>
                        </p:par>
                        <p:par>
                          <p:cTn id="224" fill="hold">
                            <p:stCondLst>
                              <p:cond delay="28000"/>
                            </p:stCondLst>
                            <p:childTnLst>
                              <p:par>
                                <p:cTn id="225" presetID="9" presetClass="exit" presetSubtype="0" fill="hold" grpId="1" nodeType="afterEffect">
                                  <p:stCondLst>
                                    <p:cond delay="0"/>
                                  </p:stCondLst>
                                  <p:childTnLst>
                                    <p:animEffect transition="out" filter="dissolve">
                                      <p:cBhvr>
                                        <p:cTn id="226" dur="750"/>
                                        <p:tgtEl>
                                          <p:spTgt spid="62500"/>
                                        </p:tgtEl>
                                      </p:cBhvr>
                                    </p:animEffect>
                                    <p:set>
                                      <p:cBhvr>
                                        <p:cTn id="227" dur="1" fill="hold">
                                          <p:stCondLst>
                                            <p:cond delay="749"/>
                                          </p:stCondLst>
                                        </p:cTn>
                                        <p:tgtEl>
                                          <p:spTgt spid="62500"/>
                                        </p:tgtEl>
                                        <p:attrNameLst>
                                          <p:attrName>style.visibility</p:attrName>
                                        </p:attrNameLst>
                                      </p:cBhvr>
                                      <p:to>
                                        <p:strVal val="hidden"/>
                                      </p:to>
                                    </p:set>
                                  </p:childTnLst>
                                </p:cTn>
                              </p:par>
                            </p:childTnLst>
                          </p:cTn>
                        </p:par>
                        <p:par>
                          <p:cTn id="228" fill="hold">
                            <p:stCondLst>
                              <p:cond delay="29000"/>
                            </p:stCondLst>
                            <p:childTnLst>
                              <p:par>
                                <p:cTn id="229" presetID="9" presetClass="exit" presetSubtype="0" fill="hold" grpId="1" nodeType="afterEffect">
                                  <p:stCondLst>
                                    <p:cond delay="0"/>
                                  </p:stCondLst>
                                  <p:childTnLst>
                                    <p:animEffect transition="out" filter="dissolve">
                                      <p:cBhvr>
                                        <p:cTn id="230" dur="750"/>
                                        <p:tgtEl>
                                          <p:spTgt spid="62501"/>
                                        </p:tgtEl>
                                      </p:cBhvr>
                                    </p:animEffect>
                                    <p:set>
                                      <p:cBhvr>
                                        <p:cTn id="231" dur="1" fill="hold">
                                          <p:stCondLst>
                                            <p:cond delay="749"/>
                                          </p:stCondLst>
                                        </p:cTn>
                                        <p:tgtEl>
                                          <p:spTgt spid="62501"/>
                                        </p:tgtEl>
                                        <p:attrNameLst>
                                          <p:attrName>style.visibility</p:attrName>
                                        </p:attrNameLst>
                                      </p:cBhvr>
                                      <p:to>
                                        <p:strVal val="hidden"/>
                                      </p:to>
                                    </p:set>
                                  </p:childTnLst>
                                </p:cTn>
                              </p:par>
                            </p:childTnLst>
                          </p:cTn>
                        </p:par>
                        <p:par>
                          <p:cTn id="232" fill="hold">
                            <p:stCondLst>
                              <p:cond delay="30000"/>
                            </p:stCondLst>
                            <p:childTnLst>
                              <p:par>
                                <p:cTn id="233" presetID="9" presetClass="exit" presetSubtype="0" fill="hold" grpId="1" nodeType="afterEffect">
                                  <p:stCondLst>
                                    <p:cond delay="0"/>
                                  </p:stCondLst>
                                  <p:childTnLst>
                                    <p:animEffect transition="out" filter="dissolve">
                                      <p:cBhvr>
                                        <p:cTn id="234" dur="750"/>
                                        <p:tgtEl>
                                          <p:spTgt spid="62502"/>
                                        </p:tgtEl>
                                      </p:cBhvr>
                                    </p:animEffect>
                                    <p:set>
                                      <p:cBhvr>
                                        <p:cTn id="235" dur="1" fill="hold">
                                          <p:stCondLst>
                                            <p:cond delay="749"/>
                                          </p:stCondLst>
                                        </p:cTn>
                                        <p:tgtEl>
                                          <p:spTgt spid="62502"/>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23" presetClass="entr" presetSubtype="16" fill="hold" grpId="0" nodeType="clickEffect">
                                  <p:stCondLst>
                                    <p:cond delay="0"/>
                                  </p:stCondLst>
                                  <p:childTnLst>
                                    <p:set>
                                      <p:cBhvr>
                                        <p:cTn id="239" dur="1" fill="hold">
                                          <p:stCondLst>
                                            <p:cond delay="0"/>
                                          </p:stCondLst>
                                        </p:cTn>
                                        <p:tgtEl>
                                          <p:spTgt spid="62503"/>
                                        </p:tgtEl>
                                        <p:attrNameLst>
                                          <p:attrName>style.visibility</p:attrName>
                                        </p:attrNameLst>
                                      </p:cBhvr>
                                      <p:to>
                                        <p:strVal val="visible"/>
                                      </p:to>
                                    </p:set>
                                    <p:anim calcmode="lin" valueType="num">
                                      <p:cBhvr>
                                        <p:cTn id="240" dur="500" fill="hold"/>
                                        <p:tgtEl>
                                          <p:spTgt spid="62503"/>
                                        </p:tgtEl>
                                        <p:attrNameLst>
                                          <p:attrName>ppt_w</p:attrName>
                                        </p:attrNameLst>
                                      </p:cBhvr>
                                      <p:tavLst>
                                        <p:tav tm="0">
                                          <p:val>
                                            <p:fltVal val="0"/>
                                          </p:val>
                                        </p:tav>
                                        <p:tav tm="100000">
                                          <p:val>
                                            <p:strVal val="#ppt_w"/>
                                          </p:val>
                                        </p:tav>
                                      </p:tavLst>
                                    </p:anim>
                                    <p:anim calcmode="lin" valueType="num">
                                      <p:cBhvr>
                                        <p:cTn id="241" dur="500" fill="hold"/>
                                        <p:tgtEl>
                                          <p:spTgt spid="62503"/>
                                        </p:tgtEl>
                                        <p:attrNameLst>
                                          <p:attrName>ppt_h</p:attrName>
                                        </p:attrNameLst>
                                      </p:cBhvr>
                                      <p:tavLst>
                                        <p:tav tm="0">
                                          <p:val>
                                            <p:fltVal val="0"/>
                                          </p:val>
                                        </p:tav>
                                        <p:tav tm="100000">
                                          <p:val>
                                            <p:strVal val="#ppt_h"/>
                                          </p:val>
                                        </p:tav>
                                      </p:tavLst>
                                    </p:anim>
                                  </p:childTnLst>
                                </p:cTn>
                              </p:par>
                            </p:childTnLst>
                          </p:cTn>
                        </p:par>
                        <p:par>
                          <p:cTn id="242" fill="hold">
                            <p:stCondLst>
                              <p:cond delay="500"/>
                            </p:stCondLst>
                            <p:childTnLst>
                              <p:par>
                                <p:cTn id="243" presetID="22" presetClass="emph" presetSubtype="0" repeatCount="indefinite" fill="hold" grpId="1" nodeType="afterEffect">
                                  <p:stCondLst>
                                    <p:cond delay="0"/>
                                  </p:stCondLst>
                                  <p:childTnLst>
                                    <p:animClr clrSpc="hsl" dir="cw">
                                      <p:cBhvr override="childStyle">
                                        <p:cTn id="244" dur="2000" fill="hold"/>
                                        <p:tgtEl>
                                          <p:spTgt spid="62503"/>
                                        </p:tgtEl>
                                        <p:attrNameLst>
                                          <p:attrName>style.color</p:attrName>
                                        </p:attrNameLst>
                                      </p:cBhvr>
                                      <p:by>
                                        <p:hsl h="-7200000" s="0" l="0"/>
                                      </p:by>
                                    </p:animClr>
                                    <p:animClr clrSpc="hsl" dir="cw">
                                      <p:cBhvr>
                                        <p:cTn id="245" dur="2000" fill="hold"/>
                                        <p:tgtEl>
                                          <p:spTgt spid="62503"/>
                                        </p:tgtEl>
                                        <p:attrNameLst>
                                          <p:attrName>fillcolor</p:attrName>
                                        </p:attrNameLst>
                                      </p:cBhvr>
                                      <p:by>
                                        <p:hsl h="-7200000" s="0" l="0"/>
                                      </p:by>
                                    </p:animClr>
                                    <p:animClr clrSpc="hsl" dir="cw">
                                      <p:cBhvr>
                                        <p:cTn id="246" dur="2000" fill="hold"/>
                                        <p:tgtEl>
                                          <p:spTgt spid="62503"/>
                                        </p:tgtEl>
                                        <p:attrNameLst>
                                          <p:attrName>stroke.color</p:attrName>
                                        </p:attrNameLst>
                                      </p:cBhvr>
                                      <p:by>
                                        <p:hsl h="-7200000" s="0" l="0"/>
                                      </p:by>
                                    </p:animClr>
                                    <p:set>
                                      <p:cBhvr>
                                        <p:cTn id="247" dur="2000" fill="hold"/>
                                        <p:tgtEl>
                                          <p:spTgt spid="625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P spid="62471" grpId="0"/>
      <p:bldP spid="62472" grpId="0" animBg="1"/>
      <p:bldP spid="62472" grpId="1" animBg="1"/>
      <p:bldP spid="62473" grpId="0" animBg="1"/>
      <p:bldP spid="62473" grpId="1" animBg="1"/>
      <p:bldP spid="62474" grpId="0" animBg="1"/>
      <p:bldP spid="62474" grpId="1" animBg="1"/>
      <p:bldP spid="62475" grpId="0" animBg="1"/>
      <p:bldP spid="62475" grpId="1" animBg="1"/>
      <p:bldP spid="62476" grpId="0" animBg="1"/>
      <p:bldP spid="62476" grpId="1" animBg="1"/>
      <p:bldP spid="62477" grpId="0" animBg="1"/>
      <p:bldP spid="62477" grpId="1" animBg="1"/>
      <p:bldP spid="62478" grpId="0" animBg="1"/>
      <p:bldP spid="62478" grpId="1" animBg="1"/>
      <p:bldP spid="62479" grpId="0" animBg="1"/>
      <p:bldP spid="62479" grpId="1" animBg="1"/>
      <p:bldP spid="62480" grpId="0" animBg="1"/>
      <p:bldP spid="62480" grpId="1" animBg="1"/>
      <p:bldP spid="62481" grpId="0" animBg="1"/>
      <p:bldP spid="62481" grpId="1" animBg="1"/>
      <p:bldP spid="62482" grpId="0" animBg="1"/>
      <p:bldP spid="62482" grpId="1" animBg="1"/>
      <p:bldP spid="62483" grpId="0" animBg="1"/>
      <p:bldP spid="62483" grpId="1" animBg="1"/>
      <p:bldP spid="62484" grpId="0" animBg="1"/>
      <p:bldP spid="62484" grpId="1" animBg="1"/>
      <p:bldP spid="62485" grpId="0" animBg="1"/>
      <p:bldP spid="62485" grpId="1" animBg="1"/>
      <p:bldP spid="62486" grpId="0" animBg="1"/>
      <p:bldP spid="62486" grpId="1" animBg="1"/>
      <p:bldP spid="62487" grpId="0" animBg="1"/>
      <p:bldP spid="62487" grpId="1" animBg="1"/>
      <p:bldP spid="62488" grpId="0" animBg="1"/>
      <p:bldP spid="62488" grpId="1" animBg="1"/>
      <p:bldP spid="62489" grpId="0" animBg="1"/>
      <p:bldP spid="62489" grpId="1" animBg="1"/>
      <p:bldP spid="62490" grpId="0" animBg="1"/>
      <p:bldP spid="62490" grpId="1" animBg="1"/>
      <p:bldP spid="62491" grpId="0" animBg="1"/>
      <p:bldP spid="62491" grpId="1" animBg="1"/>
      <p:bldP spid="62492" grpId="0" animBg="1"/>
      <p:bldP spid="62492" grpId="1" animBg="1"/>
      <p:bldP spid="62493" grpId="0" animBg="1"/>
      <p:bldP spid="62493" grpId="1" animBg="1"/>
      <p:bldP spid="62494" grpId="0" animBg="1"/>
      <p:bldP spid="62494" grpId="1" animBg="1"/>
      <p:bldP spid="62495" grpId="0" animBg="1"/>
      <p:bldP spid="62495" grpId="1" animBg="1"/>
      <p:bldP spid="62496" grpId="0" animBg="1"/>
      <p:bldP spid="62496" grpId="1" animBg="1"/>
      <p:bldP spid="62497" grpId="0" animBg="1"/>
      <p:bldP spid="62497" grpId="1" animBg="1"/>
      <p:bldP spid="62498" grpId="0" animBg="1"/>
      <p:bldP spid="62498" grpId="1" animBg="1"/>
      <p:bldP spid="62499" grpId="0" animBg="1"/>
      <p:bldP spid="62499" grpId="1" animBg="1"/>
      <p:bldP spid="62500" grpId="0" animBg="1"/>
      <p:bldP spid="62500" grpId="1" animBg="1"/>
      <p:bldP spid="62501" grpId="0" animBg="1"/>
      <p:bldP spid="62501" grpId="1" animBg="1"/>
      <p:bldP spid="62502" grpId="0" animBg="1"/>
      <p:bldP spid="62502" grpId="1" animBg="1"/>
      <p:bldP spid="62503" grpId="0" animBg="1"/>
      <p:bldP spid="6250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Shape 213"/>
          <p:cNvPicPr>
            <a:picLocks noChangeAspect="1"/>
          </p:cNvPicPr>
          <p:nvPr/>
        </p:nvPicPr>
        <p:blipFill>
          <a:blip r:embed="rId3"/>
          <a:stretch>
            <a:fillRect/>
          </a:stretch>
        </p:blipFill>
        <p:spPr>
          <a:xfrm>
            <a:off x="1187450" y="1268413"/>
            <a:ext cx="6913563" cy="4537075"/>
          </a:xfrm>
          <a:prstGeom prst="rect">
            <a:avLst/>
          </a:prstGeom>
          <a:noFill/>
          <a:ln w="9525">
            <a:noFill/>
          </a:ln>
        </p:spPr>
      </p:pic>
      <p:sp>
        <p:nvSpPr>
          <p:cNvPr id="48131" name="Slide Number Placeholder 5"/>
          <p:cNvSpPr txBox="1">
            <a:spLocks noGrp="1"/>
          </p:cNvSpPr>
          <p:nvPr/>
        </p:nvSpPr>
        <p:spPr>
          <a:xfrm>
            <a:off x="6553200" y="6356350"/>
            <a:ext cx="2133600" cy="365125"/>
          </a:xfrm>
          <a:prstGeom prst="rect">
            <a:avLst/>
          </a:prstGeom>
          <a:noFill/>
          <a:ln w="9525">
            <a:noFill/>
          </a:ln>
        </p:spPr>
        <p:txBody>
          <a:bodyPr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r">
              <a:spcBef>
                <a:spcPct val="0"/>
              </a:spcBef>
              <a:buClrTx/>
              <a:buSzTx/>
              <a:buFontTx/>
              <a:buNone/>
            </a:pPr>
            <a:fld id="{9A0DB2DC-4C9A-4742-B13C-FB6460FD3503}" type="slidenum">
              <a:rPr lang="vi-VN" altLang="en-US" sz="1200" dirty="0">
                <a:solidFill>
                  <a:srgbClr val="898989"/>
                </a:solidFill>
                <a:latin typeface="Arial" panose="020B0604020202020204" pitchFamily="34" charset="0"/>
              </a:rPr>
              <a:t>32</a:t>
            </a:fld>
            <a:endParaRPr lang="vi-VN" altLang="en-US" sz="1200" dirty="0">
              <a:solidFill>
                <a:srgbClr val="898989"/>
              </a:solidFill>
              <a:latin typeface="Arial" panose="020B0604020202020204" pitchFamily="34" charset="0"/>
            </a:endParaRPr>
          </a:p>
        </p:txBody>
      </p:sp>
      <p:sp>
        <p:nvSpPr>
          <p:cNvPr id="62469" name="Text Box 5"/>
          <p:cNvSpPr txBox="1"/>
          <p:nvPr/>
        </p:nvSpPr>
        <p:spPr>
          <a:xfrm>
            <a:off x="1835150" y="44450"/>
            <a:ext cx="6480175" cy="109855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6600" b="1" dirty="0">
                <a:solidFill>
                  <a:schemeClr val="tx1"/>
                </a:solidFill>
                <a:latin typeface="QuigleyWiggly"/>
                <a:cs typeface="Arial" panose="020B0604020202020204" pitchFamily="34" charset="0"/>
              </a:rPr>
              <a:t>ĐOÁN HÌNH</a:t>
            </a:r>
            <a:endParaRPr lang="en-US" altLang="en-US" sz="6600" b="1" dirty="0">
              <a:solidFill>
                <a:schemeClr val="tx1"/>
              </a:solidFill>
              <a:latin typeface="QuigleyWiggly"/>
              <a:ea typeface="Arial" panose="020B0604020202020204" pitchFamily="34" charset="0"/>
            </a:endParaRPr>
          </a:p>
        </p:txBody>
      </p:sp>
      <p:sp>
        <p:nvSpPr>
          <p:cNvPr id="62471" name="Text Box 7"/>
          <p:cNvSpPr txBox="1"/>
          <p:nvPr/>
        </p:nvSpPr>
        <p:spPr>
          <a:xfrm>
            <a:off x="684213" y="5949950"/>
            <a:ext cx="7704137" cy="6461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3600" i="1" dirty="0">
                <a:solidFill>
                  <a:schemeClr val="tx1"/>
                </a:solidFill>
                <a:latin typeface="Arial" panose="020B0604020202020204" pitchFamily="34" charset="0"/>
                <a:cs typeface="Arial" panose="020B0604020202020204" pitchFamily="34" charset="0"/>
              </a:rPr>
              <a:t>Đây l</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nh</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gì?</a:t>
            </a:r>
            <a:endParaRPr lang="en-US" altLang="en-US" sz="3600" i="1" dirty="0">
              <a:solidFill>
                <a:schemeClr val="tx1"/>
              </a:solidFill>
              <a:latin typeface="Arial" panose="020B0604020202020204" pitchFamily="34" charset="0"/>
              <a:ea typeface="Arial" panose="020B0604020202020204" pitchFamily="34" charset="0"/>
            </a:endParaRPr>
          </a:p>
        </p:txBody>
      </p:sp>
      <p:sp>
        <p:nvSpPr>
          <p:cNvPr id="62472" name="Rectangle 8"/>
          <p:cNvSpPr/>
          <p:nvPr/>
        </p:nvSpPr>
        <p:spPr>
          <a:xfrm>
            <a:off x="1187450" y="13414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3" name="Rectangle 9"/>
          <p:cNvSpPr/>
          <p:nvPr/>
        </p:nvSpPr>
        <p:spPr>
          <a:xfrm>
            <a:off x="1187450" y="14843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4" name="Rectangle 10"/>
          <p:cNvSpPr/>
          <p:nvPr/>
        </p:nvSpPr>
        <p:spPr>
          <a:xfrm>
            <a:off x="1187450" y="1628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5" name="Rectangle 11"/>
          <p:cNvSpPr/>
          <p:nvPr/>
        </p:nvSpPr>
        <p:spPr>
          <a:xfrm>
            <a:off x="1187450" y="1773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6" name="Rectangle 12"/>
          <p:cNvSpPr/>
          <p:nvPr/>
        </p:nvSpPr>
        <p:spPr>
          <a:xfrm>
            <a:off x="1187450" y="19161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7" name="Rectangle 13"/>
          <p:cNvSpPr/>
          <p:nvPr/>
        </p:nvSpPr>
        <p:spPr>
          <a:xfrm>
            <a:off x="1187450" y="20589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8" name="Rectangle 14"/>
          <p:cNvSpPr/>
          <p:nvPr/>
        </p:nvSpPr>
        <p:spPr>
          <a:xfrm>
            <a:off x="1187450" y="22034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9" name="Rectangle 15"/>
          <p:cNvSpPr/>
          <p:nvPr/>
        </p:nvSpPr>
        <p:spPr>
          <a:xfrm>
            <a:off x="1187450" y="23479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0" name="Rectangle 16"/>
          <p:cNvSpPr/>
          <p:nvPr/>
        </p:nvSpPr>
        <p:spPr>
          <a:xfrm>
            <a:off x="1187450" y="24923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1" name="Rectangle 17"/>
          <p:cNvSpPr/>
          <p:nvPr/>
        </p:nvSpPr>
        <p:spPr>
          <a:xfrm>
            <a:off x="1187450" y="26352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2" name="Rectangle 18"/>
          <p:cNvSpPr/>
          <p:nvPr/>
        </p:nvSpPr>
        <p:spPr>
          <a:xfrm>
            <a:off x="1187450" y="27797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3" name="Rectangle 19"/>
          <p:cNvSpPr/>
          <p:nvPr/>
        </p:nvSpPr>
        <p:spPr>
          <a:xfrm>
            <a:off x="1187450" y="29241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4" name="Rectangle 20"/>
          <p:cNvSpPr/>
          <p:nvPr/>
        </p:nvSpPr>
        <p:spPr>
          <a:xfrm>
            <a:off x="1187450" y="3070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5" name="Rectangle 21"/>
          <p:cNvSpPr/>
          <p:nvPr/>
        </p:nvSpPr>
        <p:spPr>
          <a:xfrm>
            <a:off x="1187450" y="32131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6" name="Rectangle 22"/>
          <p:cNvSpPr/>
          <p:nvPr/>
        </p:nvSpPr>
        <p:spPr>
          <a:xfrm>
            <a:off x="1187450" y="33575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7" name="Rectangle 23"/>
          <p:cNvSpPr/>
          <p:nvPr/>
        </p:nvSpPr>
        <p:spPr>
          <a:xfrm>
            <a:off x="1187450" y="35020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8" name="Rectangle 24"/>
          <p:cNvSpPr/>
          <p:nvPr/>
        </p:nvSpPr>
        <p:spPr>
          <a:xfrm>
            <a:off x="1187450" y="36449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9" name="Rectangle 25"/>
          <p:cNvSpPr/>
          <p:nvPr/>
        </p:nvSpPr>
        <p:spPr>
          <a:xfrm>
            <a:off x="1187450" y="3787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0" name="Rectangle 26"/>
          <p:cNvSpPr/>
          <p:nvPr/>
        </p:nvSpPr>
        <p:spPr>
          <a:xfrm>
            <a:off x="1187450" y="3932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1" name="Rectangle 27"/>
          <p:cNvSpPr/>
          <p:nvPr/>
        </p:nvSpPr>
        <p:spPr>
          <a:xfrm>
            <a:off x="1187450" y="40767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2" name="Rectangle 28"/>
          <p:cNvSpPr/>
          <p:nvPr/>
        </p:nvSpPr>
        <p:spPr>
          <a:xfrm>
            <a:off x="1187450" y="42211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3" name="Rectangle 29"/>
          <p:cNvSpPr/>
          <p:nvPr/>
        </p:nvSpPr>
        <p:spPr>
          <a:xfrm>
            <a:off x="1187450" y="43640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4" name="Rectangle 30"/>
          <p:cNvSpPr/>
          <p:nvPr/>
        </p:nvSpPr>
        <p:spPr>
          <a:xfrm>
            <a:off x="1187450" y="45085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5" name="Rectangle 31"/>
          <p:cNvSpPr/>
          <p:nvPr/>
        </p:nvSpPr>
        <p:spPr>
          <a:xfrm>
            <a:off x="1187450" y="46529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6" name="Rectangle 32"/>
          <p:cNvSpPr/>
          <p:nvPr/>
        </p:nvSpPr>
        <p:spPr>
          <a:xfrm>
            <a:off x="1187450" y="47974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7" name="Rectangle 33"/>
          <p:cNvSpPr/>
          <p:nvPr/>
        </p:nvSpPr>
        <p:spPr>
          <a:xfrm>
            <a:off x="1187450" y="49403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8" name="Rectangle 34"/>
          <p:cNvSpPr/>
          <p:nvPr/>
        </p:nvSpPr>
        <p:spPr>
          <a:xfrm>
            <a:off x="1187450" y="50847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9" name="Rectangle 35"/>
          <p:cNvSpPr/>
          <p:nvPr/>
        </p:nvSpPr>
        <p:spPr>
          <a:xfrm>
            <a:off x="1187450" y="5229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0" name="Rectangle 36"/>
          <p:cNvSpPr/>
          <p:nvPr/>
        </p:nvSpPr>
        <p:spPr>
          <a:xfrm>
            <a:off x="1187450" y="53736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1" name="Rectangle 37"/>
          <p:cNvSpPr/>
          <p:nvPr/>
        </p:nvSpPr>
        <p:spPr>
          <a:xfrm>
            <a:off x="1187450" y="55181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2" name="Rectangle 38"/>
          <p:cNvSpPr/>
          <p:nvPr/>
        </p:nvSpPr>
        <p:spPr>
          <a:xfrm>
            <a:off x="1187450" y="56626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3" name="AutoShape 39"/>
          <p:cNvSpPr/>
          <p:nvPr/>
        </p:nvSpPr>
        <p:spPr>
          <a:xfrm>
            <a:off x="-214312" y="4000500"/>
            <a:ext cx="7834312" cy="2286000"/>
          </a:xfrm>
          <a:prstGeom prst="irregularSeal2">
            <a:avLst/>
          </a:prstGeom>
          <a:solidFill>
            <a:srgbClr val="FF3300"/>
          </a:solidFill>
          <a:ln w="57150" cap="flat" cmpd="sng">
            <a:solidFill>
              <a:srgbClr val="FFFF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0"/>
              </a:spcBef>
              <a:buClrTx/>
              <a:buSzTx/>
              <a:buFontTx/>
              <a:buNone/>
            </a:pPr>
            <a:r>
              <a:rPr lang="en-US" altLang="en-US" sz="3600" dirty="0">
                <a:solidFill>
                  <a:schemeClr val="bg1"/>
                </a:solidFill>
                <a:latin typeface="Calibri" panose="020F0502020204030204" pitchFamily="34" charset="0"/>
                <a:cs typeface="Arial" panose="020B0604020202020204" pitchFamily="34" charset="0"/>
              </a:rPr>
              <a:t>Nh</a:t>
            </a:r>
            <a:r>
              <a:rPr lang="en-US" altLang="en-US" sz="3600" dirty="0">
                <a:solidFill>
                  <a:schemeClr val="bg1"/>
                </a:solidFill>
                <a:latin typeface="Calibri" panose="020F0502020204030204" pitchFamily="34" charset="0"/>
                <a:ea typeface="Arial" panose="020B0604020202020204" pitchFamily="34" charset="0"/>
              </a:rPr>
              <a:t>à</a:t>
            </a:r>
            <a:r>
              <a:rPr lang="en-US" altLang="en-US" sz="3600" dirty="0">
                <a:solidFill>
                  <a:schemeClr val="bg1"/>
                </a:solidFill>
                <a:latin typeface="Calibri" panose="020F0502020204030204" pitchFamily="34" charset="0"/>
                <a:cs typeface="Arial" panose="020B0604020202020204" pitchFamily="34" charset="0"/>
              </a:rPr>
              <a:t> s</a:t>
            </a:r>
            <a:r>
              <a:rPr lang="en-US" altLang="en-US" sz="3600" dirty="0">
                <a:solidFill>
                  <a:schemeClr val="bg1"/>
                </a:solidFill>
                <a:latin typeface="Calibri" panose="020F0502020204030204" pitchFamily="34" charset="0"/>
                <a:ea typeface="Arial" panose="020B0604020202020204" pitchFamily="34" charset="0"/>
              </a:rPr>
              <a:t>à</a:t>
            </a:r>
            <a:r>
              <a:rPr lang="en-US" altLang="en-US" sz="3600" dirty="0">
                <a:solidFill>
                  <a:schemeClr val="bg1"/>
                </a:solidFill>
                <a:latin typeface="Calibri" panose="020F0502020204030204" pitchFamily="34" charset="0"/>
                <a:cs typeface="Arial" panose="020B0604020202020204" pitchFamily="34" charset="0"/>
              </a:rPr>
              <a:t>n</a:t>
            </a:r>
            <a:endParaRPr lang="en-US" altLang="en-US" sz="3600" dirty="0">
              <a:solidFill>
                <a:schemeClr val="bg1"/>
              </a:solidFill>
              <a:latin typeface="Calibri" panose="020F0502020204030204" pitchFamily="34" charset="0"/>
              <a:ea typeface="Arial" panose="020B0604020202020204"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dissolve">
                                      <p:cBhvr>
                                        <p:cTn id="7" dur="500"/>
                                        <p:tgtEl>
                                          <p:spTgt spid="624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71"/>
                                        </p:tgtEl>
                                        <p:attrNameLst>
                                          <p:attrName>style.visibility</p:attrName>
                                        </p:attrNameLst>
                                      </p:cBhvr>
                                      <p:to>
                                        <p:strVal val="visible"/>
                                      </p:to>
                                    </p:set>
                                    <p:animEffect transition="in" filter="dissolve">
                                      <p:cBhvr>
                                        <p:cTn id="12" dur="500"/>
                                        <p:tgtEl>
                                          <p:spTgt spid="624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250"/>
                                        <p:tgtEl>
                                          <p:spTgt spid="3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2472"/>
                                        </p:tgtEl>
                                        <p:attrNameLst>
                                          <p:attrName>style.visibility</p:attrName>
                                        </p:attrNameLst>
                                      </p:cBhvr>
                                      <p:to>
                                        <p:strVal val="visible"/>
                                      </p:to>
                                    </p:set>
                                    <p:animEffect transition="in" filter="dissolve">
                                      <p:cBhvr>
                                        <p:cTn id="20" dur="1000"/>
                                        <p:tgtEl>
                                          <p:spTgt spid="6247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2473"/>
                                        </p:tgtEl>
                                        <p:attrNameLst>
                                          <p:attrName>style.visibility</p:attrName>
                                        </p:attrNameLst>
                                      </p:cBhvr>
                                      <p:to>
                                        <p:strVal val="visible"/>
                                      </p:to>
                                    </p:set>
                                    <p:animEffect transition="in" filter="dissolve">
                                      <p:cBhvr>
                                        <p:cTn id="23" dur="500"/>
                                        <p:tgtEl>
                                          <p:spTgt spid="6247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2474"/>
                                        </p:tgtEl>
                                        <p:attrNameLst>
                                          <p:attrName>style.visibility</p:attrName>
                                        </p:attrNameLst>
                                      </p:cBhvr>
                                      <p:to>
                                        <p:strVal val="visible"/>
                                      </p:to>
                                    </p:set>
                                    <p:animEffect transition="in" filter="dissolve">
                                      <p:cBhvr>
                                        <p:cTn id="26" dur="500"/>
                                        <p:tgtEl>
                                          <p:spTgt spid="6247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2475"/>
                                        </p:tgtEl>
                                        <p:attrNameLst>
                                          <p:attrName>style.visibility</p:attrName>
                                        </p:attrNameLst>
                                      </p:cBhvr>
                                      <p:to>
                                        <p:strVal val="visible"/>
                                      </p:to>
                                    </p:set>
                                    <p:animEffect transition="in" filter="dissolve">
                                      <p:cBhvr>
                                        <p:cTn id="29" dur="500"/>
                                        <p:tgtEl>
                                          <p:spTgt spid="6247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2476"/>
                                        </p:tgtEl>
                                        <p:attrNameLst>
                                          <p:attrName>style.visibility</p:attrName>
                                        </p:attrNameLst>
                                      </p:cBhvr>
                                      <p:to>
                                        <p:strVal val="visible"/>
                                      </p:to>
                                    </p:set>
                                    <p:animEffect transition="in" filter="dissolve">
                                      <p:cBhvr>
                                        <p:cTn id="32" dur="500"/>
                                        <p:tgtEl>
                                          <p:spTgt spid="6247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2477"/>
                                        </p:tgtEl>
                                        <p:attrNameLst>
                                          <p:attrName>style.visibility</p:attrName>
                                        </p:attrNameLst>
                                      </p:cBhvr>
                                      <p:to>
                                        <p:strVal val="visible"/>
                                      </p:to>
                                    </p:set>
                                    <p:animEffect transition="in" filter="dissolve">
                                      <p:cBhvr>
                                        <p:cTn id="35" dur="500"/>
                                        <p:tgtEl>
                                          <p:spTgt spid="6247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2478"/>
                                        </p:tgtEl>
                                        <p:attrNameLst>
                                          <p:attrName>style.visibility</p:attrName>
                                        </p:attrNameLst>
                                      </p:cBhvr>
                                      <p:to>
                                        <p:strVal val="visible"/>
                                      </p:to>
                                    </p:set>
                                    <p:animEffect transition="in" filter="dissolve">
                                      <p:cBhvr>
                                        <p:cTn id="38" dur="500"/>
                                        <p:tgtEl>
                                          <p:spTgt spid="6247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2479"/>
                                        </p:tgtEl>
                                        <p:attrNameLst>
                                          <p:attrName>style.visibility</p:attrName>
                                        </p:attrNameLst>
                                      </p:cBhvr>
                                      <p:to>
                                        <p:strVal val="visible"/>
                                      </p:to>
                                    </p:set>
                                    <p:animEffect transition="in" filter="dissolve">
                                      <p:cBhvr>
                                        <p:cTn id="41" dur="500"/>
                                        <p:tgtEl>
                                          <p:spTgt spid="6247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2480"/>
                                        </p:tgtEl>
                                        <p:attrNameLst>
                                          <p:attrName>style.visibility</p:attrName>
                                        </p:attrNameLst>
                                      </p:cBhvr>
                                      <p:to>
                                        <p:strVal val="visible"/>
                                      </p:to>
                                    </p:set>
                                    <p:animEffect transition="in" filter="dissolve">
                                      <p:cBhvr>
                                        <p:cTn id="44" dur="500"/>
                                        <p:tgtEl>
                                          <p:spTgt spid="6248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2481"/>
                                        </p:tgtEl>
                                        <p:attrNameLst>
                                          <p:attrName>style.visibility</p:attrName>
                                        </p:attrNameLst>
                                      </p:cBhvr>
                                      <p:to>
                                        <p:strVal val="visible"/>
                                      </p:to>
                                    </p:set>
                                    <p:animEffect transition="in" filter="dissolve">
                                      <p:cBhvr>
                                        <p:cTn id="47" dur="500"/>
                                        <p:tgtEl>
                                          <p:spTgt spid="62481"/>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2482"/>
                                        </p:tgtEl>
                                        <p:attrNameLst>
                                          <p:attrName>style.visibility</p:attrName>
                                        </p:attrNameLst>
                                      </p:cBhvr>
                                      <p:to>
                                        <p:strVal val="visible"/>
                                      </p:to>
                                    </p:set>
                                    <p:animEffect transition="in" filter="dissolve">
                                      <p:cBhvr>
                                        <p:cTn id="50" dur="500"/>
                                        <p:tgtEl>
                                          <p:spTgt spid="6248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62483"/>
                                        </p:tgtEl>
                                        <p:attrNameLst>
                                          <p:attrName>style.visibility</p:attrName>
                                        </p:attrNameLst>
                                      </p:cBhvr>
                                      <p:to>
                                        <p:strVal val="visible"/>
                                      </p:to>
                                    </p:set>
                                    <p:animEffect transition="in" filter="dissolve">
                                      <p:cBhvr>
                                        <p:cTn id="53" dur="500"/>
                                        <p:tgtEl>
                                          <p:spTgt spid="6248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62484"/>
                                        </p:tgtEl>
                                        <p:attrNameLst>
                                          <p:attrName>style.visibility</p:attrName>
                                        </p:attrNameLst>
                                      </p:cBhvr>
                                      <p:to>
                                        <p:strVal val="visible"/>
                                      </p:to>
                                    </p:set>
                                    <p:animEffect transition="in" filter="dissolve">
                                      <p:cBhvr>
                                        <p:cTn id="56" dur="500"/>
                                        <p:tgtEl>
                                          <p:spTgt spid="6248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62485"/>
                                        </p:tgtEl>
                                        <p:attrNameLst>
                                          <p:attrName>style.visibility</p:attrName>
                                        </p:attrNameLst>
                                      </p:cBhvr>
                                      <p:to>
                                        <p:strVal val="visible"/>
                                      </p:to>
                                    </p:set>
                                    <p:animEffect transition="in" filter="dissolve">
                                      <p:cBhvr>
                                        <p:cTn id="59" dur="500"/>
                                        <p:tgtEl>
                                          <p:spTgt spid="62485"/>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62486"/>
                                        </p:tgtEl>
                                        <p:attrNameLst>
                                          <p:attrName>style.visibility</p:attrName>
                                        </p:attrNameLst>
                                      </p:cBhvr>
                                      <p:to>
                                        <p:strVal val="visible"/>
                                      </p:to>
                                    </p:set>
                                    <p:animEffect transition="in" filter="dissolve">
                                      <p:cBhvr>
                                        <p:cTn id="62" dur="500"/>
                                        <p:tgtEl>
                                          <p:spTgt spid="6248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62487"/>
                                        </p:tgtEl>
                                        <p:attrNameLst>
                                          <p:attrName>style.visibility</p:attrName>
                                        </p:attrNameLst>
                                      </p:cBhvr>
                                      <p:to>
                                        <p:strVal val="visible"/>
                                      </p:to>
                                    </p:set>
                                    <p:animEffect transition="in" filter="dissolve">
                                      <p:cBhvr>
                                        <p:cTn id="65" dur="500"/>
                                        <p:tgtEl>
                                          <p:spTgt spid="6248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62488"/>
                                        </p:tgtEl>
                                        <p:attrNameLst>
                                          <p:attrName>style.visibility</p:attrName>
                                        </p:attrNameLst>
                                      </p:cBhvr>
                                      <p:to>
                                        <p:strVal val="visible"/>
                                      </p:to>
                                    </p:set>
                                    <p:animEffect transition="in" filter="dissolve">
                                      <p:cBhvr>
                                        <p:cTn id="68" dur="500"/>
                                        <p:tgtEl>
                                          <p:spTgt spid="62488"/>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62489"/>
                                        </p:tgtEl>
                                        <p:attrNameLst>
                                          <p:attrName>style.visibility</p:attrName>
                                        </p:attrNameLst>
                                      </p:cBhvr>
                                      <p:to>
                                        <p:strVal val="visible"/>
                                      </p:to>
                                    </p:set>
                                    <p:animEffect transition="in" filter="dissolve">
                                      <p:cBhvr>
                                        <p:cTn id="71" dur="500"/>
                                        <p:tgtEl>
                                          <p:spTgt spid="6248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62490"/>
                                        </p:tgtEl>
                                        <p:attrNameLst>
                                          <p:attrName>style.visibility</p:attrName>
                                        </p:attrNameLst>
                                      </p:cBhvr>
                                      <p:to>
                                        <p:strVal val="visible"/>
                                      </p:to>
                                    </p:set>
                                    <p:animEffect transition="in" filter="dissolve">
                                      <p:cBhvr>
                                        <p:cTn id="74" dur="500"/>
                                        <p:tgtEl>
                                          <p:spTgt spid="62490"/>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62491"/>
                                        </p:tgtEl>
                                        <p:attrNameLst>
                                          <p:attrName>style.visibility</p:attrName>
                                        </p:attrNameLst>
                                      </p:cBhvr>
                                      <p:to>
                                        <p:strVal val="visible"/>
                                      </p:to>
                                    </p:set>
                                    <p:animEffect transition="in" filter="dissolve">
                                      <p:cBhvr>
                                        <p:cTn id="77" dur="500"/>
                                        <p:tgtEl>
                                          <p:spTgt spid="62491"/>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62492"/>
                                        </p:tgtEl>
                                        <p:attrNameLst>
                                          <p:attrName>style.visibility</p:attrName>
                                        </p:attrNameLst>
                                      </p:cBhvr>
                                      <p:to>
                                        <p:strVal val="visible"/>
                                      </p:to>
                                    </p:set>
                                    <p:animEffect transition="in" filter="dissolve">
                                      <p:cBhvr>
                                        <p:cTn id="80" dur="500"/>
                                        <p:tgtEl>
                                          <p:spTgt spid="6249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62493"/>
                                        </p:tgtEl>
                                        <p:attrNameLst>
                                          <p:attrName>style.visibility</p:attrName>
                                        </p:attrNameLst>
                                      </p:cBhvr>
                                      <p:to>
                                        <p:strVal val="visible"/>
                                      </p:to>
                                    </p:set>
                                    <p:animEffect transition="in" filter="dissolve">
                                      <p:cBhvr>
                                        <p:cTn id="83" dur="500"/>
                                        <p:tgtEl>
                                          <p:spTgt spid="62493"/>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62494"/>
                                        </p:tgtEl>
                                        <p:attrNameLst>
                                          <p:attrName>style.visibility</p:attrName>
                                        </p:attrNameLst>
                                      </p:cBhvr>
                                      <p:to>
                                        <p:strVal val="visible"/>
                                      </p:to>
                                    </p:set>
                                    <p:animEffect transition="in" filter="dissolve">
                                      <p:cBhvr>
                                        <p:cTn id="86" dur="500"/>
                                        <p:tgtEl>
                                          <p:spTgt spid="62494"/>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62495"/>
                                        </p:tgtEl>
                                        <p:attrNameLst>
                                          <p:attrName>style.visibility</p:attrName>
                                        </p:attrNameLst>
                                      </p:cBhvr>
                                      <p:to>
                                        <p:strVal val="visible"/>
                                      </p:to>
                                    </p:set>
                                    <p:animEffect transition="in" filter="dissolve">
                                      <p:cBhvr>
                                        <p:cTn id="89" dur="500"/>
                                        <p:tgtEl>
                                          <p:spTgt spid="62495"/>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62496"/>
                                        </p:tgtEl>
                                        <p:attrNameLst>
                                          <p:attrName>style.visibility</p:attrName>
                                        </p:attrNameLst>
                                      </p:cBhvr>
                                      <p:to>
                                        <p:strVal val="visible"/>
                                      </p:to>
                                    </p:set>
                                    <p:animEffect transition="in" filter="dissolve">
                                      <p:cBhvr>
                                        <p:cTn id="92" dur="500"/>
                                        <p:tgtEl>
                                          <p:spTgt spid="62496"/>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62497"/>
                                        </p:tgtEl>
                                        <p:attrNameLst>
                                          <p:attrName>style.visibility</p:attrName>
                                        </p:attrNameLst>
                                      </p:cBhvr>
                                      <p:to>
                                        <p:strVal val="visible"/>
                                      </p:to>
                                    </p:set>
                                    <p:animEffect transition="in" filter="dissolve">
                                      <p:cBhvr>
                                        <p:cTn id="95" dur="500"/>
                                        <p:tgtEl>
                                          <p:spTgt spid="62497"/>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62498"/>
                                        </p:tgtEl>
                                        <p:attrNameLst>
                                          <p:attrName>style.visibility</p:attrName>
                                        </p:attrNameLst>
                                      </p:cBhvr>
                                      <p:to>
                                        <p:strVal val="visible"/>
                                      </p:to>
                                    </p:set>
                                    <p:animEffect transition="in" filter="dissolve">
                                      <p:cBhvr>
                                        <p:cTn id="98" dur="500"/>
                                        <p:tgtEl>
                                          <p:spTgt spid="62498"/>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62499"/>
                                        </p:tgtEl>
                                        <p:attrNameLst>
                                          <p:attrName>style.visibility</p:attrName>
                                        </p:attrNameLst>
                                      </p:cBhvr>
                                      <p:to>
                                        <p:strVal val="visible"/>
                                      </p:to>
                                    </p:set>
                                    <p:animEffect transition="in" filter="dissolve">
                                      <p:cBhvr>
                                        <p:cTn id="101" dur="500"/>
                                        <p:tgtEl>
                                          <p:spTgt spid="62499"/>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62500"/>
                                        </p:tgtEl>
                                        <p:attrNameLst>
                                          <p:attrName>style.visibility</p:attrName>
                                        </p:attrNameLst>
                                      </p:cBhvr>
                                      <p:to>
                                        <p:strVal val="visible"/>
                                      </p:to>
                                    </p:set>
                                    <p:animEffect transition="in" filter="dissolve">
                                      <p:cBhvr>
                                        <p:cTn id="104" dur="500"/>
                                        <p:tgtEl>
                                          <p:spTgt spid="62500"/>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62501"/>
                                        </p:tgtEl>
                                        <p:attrNameLst>
                                          <p:attrName>style.visibility</p:attrName>
                                        </p:attrNameLst>
                                      </p:cBhvr>
                                      <p:to>
                                        <p:strVal val="visible"/>
                                      </p:to>
                                    </p:set>
                                    <p:animEffect transition="in" filter="dissolve">
                                      <p:cBhvr>
                                        <p:cTn id="107" dur="500"/>
                                        <p:tgtEl>
                                          <p:spTgt spid="62501"/>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62502"/>
                                        </p:tgtEl>
                                        <p:attrNameLst>
                                          <p:attrName>style.visibility</p:attrName>
                                        </p:attrNameLst>
                                      </p:cBhvr>
                                      <p:to>
                                        <p:strVal val="visible"/>
                                      </p:to>
                                    </p:set>
                                    <p:animEffect transition="in" filter="dissolve">
                                      <p:cBhvr>
                                        <p:cTn id="110" dur="500"/>
                                        <p:tgtEl>
                                          <p:spTgt spid="62502"/>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750"/>
                                        <p:tgtEl>
                                          <p:spTgt spid="62472"/>
                                        </p:tgtEl>
                                      </p:cBhvr>
                                    </p:animEffect>
                                    <p:set>
                                      <p:cBhvr>
                                        <p:cTn id="115" dur="1" fill="hold">
                                          <p:stCondLst>
                                            <p:cond delay="749"/>
                                          </p:stCondLst>
                                        </p:cTn>
                                        <p:tgtEl>
                                          <p:spTgt spid="62472"/>
                                        </p:tgtEl>
                                        <p:attrNameLst>
                                          <p:attrName>style.visibility</p:attrName>
                                        </p:attrNameLst>
                                      </p:cBhvr>
                                      <p:to>
                                        <p:strVal val="hidden"/>
                                      </p:to>
                                    </p:set>
                                  </p:childTnLst>
                                </p:cTn>
                              </p:par>
                            </p:childTnLst>
                          </p:cTn>
                        </p:par>
                        <p:par>
                          <p:cTn id="116" fill="hold">
                            <p:stCondLst>
                              <p:cond delay="1000"/>
                            </p:stCondLst>
                            <p:childTnLst>
                              <p:par>
                                <p:cTn id="117" presetID="9" presetClass="exit" presetSubtype="0" fill="hold" grpId="1" nodeType="afterEffect">
                                  <p:stCondLst>
                                    <p:cond delay="0"/>
                                  </p:stCondLst>
                                  <p:childTnLst>
                                    <p:animEffect transition="out" filter="dissolve">
                                      <p:cBhvr>
                                        <p:cTn id="118" dur="750"/>
                                        <p:tgtEl>
                                          <p:spTgt spid="62473"/>
                                        </p:tgtEl>
                                      </p:cBhvr>
                                    </p:animEffect>
                                    <p:set>
                                      <p:cBhvr>
                                        <p:cTn id="119" dur="1" fill="hold">
                                          <p:stCondLst>
                                            <p:cond delay="749"/>
                                          </p:stCondLst>
                                        </p:cTn>
                                        <p:tgtEl>
                                          <p:spTgt spid="62473"/>
                                        </p:tgtEl>
                                        <p:attrNameLst>
                                          <p:attrName>style.visibility</p:attrName>
                                        </p:attrNameLst>
                                      </p:cBhvr>
                                      <p:to>
                                        <p:strVal val="hidden"/>
                                      </p:to>
                                    </p:set>
                                  </p:childTnLst>
                                </p:cTn>
                              </p:par>
                            </p:childTnLst>
                          </p:cTn>
                        </p:par>
                        <p:par>
                          <p:cTn id="120" fill="hold">
                            <p:stCondLst>
                              <p:cond delay="2000"/>
                            </p:stCondLst>
                            <p:childTnLst>
                              <p:par>
                                <p:cTn id="121" presetID="9" presetClass="exit" presetSubtype="0" fill="hold" grpId="1" nodeType="afterEffect">
                                  <p:stCondLst>
                                    <p:cond delay="0"/>
                                  </p:stCondLst>
                                  <p:childTnLst>
                                    <p:animEffect transition="out" filter="dissolve">
                                      <p:cBhvr>
                                        <p:cTn id="122" dur="750"/>
                                        <p:tgtEl>
                                          <p:spTgt spid="62474"/>
                                        </p:tgtEl>
                                      </p:cBhvr>
                                    </p:animEffect>
                                    <p:set>
                                      <p:cBhvr>
                                        <p:cTn id="123" dur="1" fill="hold">
                                          <p:stCondLst>
                                            <p:cond delay="749"/>
                                          </p:stCondLst>
                                        </p:cTn>
                                        <p:tgtEl>
                                          <p:spTgt spid="62474"/>
                                        </p:tgtEl>
                                        <p:attrNameLst>
                                          <p:attrName>style.visibility</p:attrName>
                                        </p:attrNameLst>
                                      </p:cBhvr>
                                      <p:to>
                                        <p:strVal val="hidden"/>
                                      </p:to>
                                    </p:set>
                                  </p:childTnLst>
                                </p:cTn>
                              </p:par>
                            </p:childTnLst>
                          </p:cTn>
                        </p:par>
                        <p:par>
                          <p:cTn id="124" fill="hold">
                            <p:stCondLst>
                              <p:cond delay="3000"/>
                            </p:stCondLst>
                            <p:childTnLst>
                              <p:par>
                                <p:cTn id="125" presetID="9" presetClass="exit" presetSubtype="0" fill="hold" grpId="1" nodeType="afterEffect">
                                  <p:stCondLst>
                                    <p:cond delay="0"/>
                                  </p:stCondLst>
                                  <p:childTnLst>
                                    <p:animEffect transition="out" filter="dissolve">
                                      <p:cBhvr>
                                        <p:cTn id="126" dur="750"/>
                                        <p:tgtEl>
                                          <p:spTgt spid="62475"/>
                                        </p:tgtEl>
                                      </p:cBhvr>
                                    </p:animEffect>
                                    <p:set>
                                      <p:cBhvr>
                                        <p:cTn id="127" dur="1" fill="hold">
                                          <p:stCondLst>
                                            <p:cond delay="749"/>
                                          </p:stCondLst>
                                        </p:cTn>
                                        <p:tgtEl>
                                          <p:spTgt spid="62475"/>
                                        </p:tgtEl>
                                        <p:attrNameLst>
                                          <p:attrName>style.visibility</p:attrName>
                                        </p:attrNameLst>
                                      </p:cBhvr>
                                      <p:to>
                                        <p:strVal val="hidden"/>
                                      </p:to>
                                    </p:set>
                                  </p:childTnLst>
                                </p:cTn>
                              </p:par>
                            </p:childTnLst>
                          </p:cTn>
                        </p:par>
                        <p:par>
                          <p:cTn id="128" fill="hold">
                            <p:stCondLst>
                              <p:cond delay="4000"/>
                            </p:stCondLst>
                            <p:childTnLst>
                              <p:par>
                                <p:cTn id="129" presetID="9" presetClass="exit" presetSubtype="0" fill="hold" grpId="1" nodeType="afterEffect">
                                  <p:stCondLst>
                                    <p:cond delay="0"/>
                                  </p:stCondLst>
                                  <p:childTnLst>
                                    <p:animEffect transition="out" filter="dissolve">
                                      <p:cBhvr>
                                        <p:cTn id="130" dur="750"/>
                                        <p:tgtEl>
                                          <p:spTgt spid="62476"/>
                                        </p:tgtEl>
                                      </p:cBhvr>
                                    </p:animEffect>
                                    <p:set>
                                      <p:cBhvr>
                                        <p:cTn id="131" dur="1" fill="hold">
                                          <p:stCondLst>
                                            <p:cond delay="749"/>
                                          </p:stCondLst>
                                        </p:cTn>
                                        <p:tgtEl>
                                          <p:spTgt spid="62476"/>
                                        </p:tgtEl>
                                        <p:attrNameLst>
                                          <p:attrName>style.visibility</p:attrName>
                                        </p:attrNameLst>
                                      </p:cBhvr>
                                      <p:to>
                                        <p:strVal val="hidden"/>
                                      </p:to>
                                    </p:set>
                                  </p:childTnLst>
                                </p:cTn>
                              </p:par>
                            </p:childTnLst>
                          </p:cTn>
                        </p:par>
                        <p:par>
                          <p:cTn id="132" fill="hold">
                            <p:stCondLst>
                              <p:cond delay="5000"/>
                            </p:stCondLst>
                            <p:childTnLst>
                              <p:par>
                                <p:cTn id="133" presetID="9" presetClass="exit" presetSubtype="0" fill="hold" grpId="1" nodeType="afterEffect">
                                  <p:stCondLst>
                                    <p:cond delay="0"/>
                                  </p:stCondLst>
                                  <p:childTnLst>
                                    <p:animEffect transition="out" filter="dissolve">
                                      <p:cBhvr>
                                        <p:cTn id="134" dur="750"/>
                                        <p:tgtEl>
                                          <p:spTgt spid="62477"/>
                                        </p:tgtEl>
                                      </p:cBhvr>
                                    </p:animEffect>
                                    <p:set>
                                      <p:cBhvr>
                                        <p:cTn id="135" dur="1" fill="hold">
                                          <p:stCondLst>
                                            <p:cond delay="749"/>
                                          </p:stCondLst>
                                        </p:cTn>
                                        <p:tgtEl>
                                          <p:spTgt spid="62477"/>
                                        </p:tgtEl>
                                        <p:attrNameLst>
                                          <p:attrName>style.visibility</p:attrName>
                                        </p:attrNameLst>
                                      </p:cBhvr>
                                      <p:to>
                                        <p:strVal val="hidden"/>
                                      </p:to>
                                    </p:set>
                                  </p:childTnLst>
                                </p:cTn>
                              </p:par>
                            </p:childTnLst>
                          </p:cTn>
                        </p:par>
                        <p:par>
                          <p:cTn id="136" fill="hold">
                            <p:stCondLst>
                              <p:cond delay="6000"/>
                            </p:stCondLst>
                            <p:childTnLst>
                              <p:par>
                                <p:cTn id="137" presetID="9" presetClass="exit" presetSubtype="0" fill="hold" grpId="1" nodeType="afterEffect">
                                  <p:stCondLst>
                                    <p:cond delay="0"/>
                                  </p:stCondLst>
                                  <p:childTnLst>
                                    <p:animEffect transition="out" filter="dissolve">
                                      <p:cBhvr>
                                        <p:cTn id="138" dur="750"/>
                                        <p:tgtEl>
                                          <p:spTgt spid="62478"/>
                                        </p:tgtEl>
                                      </p:cBhvr>
                                    </p:animEffect>
                                    <p:set>
                                      <p:cBhvr>
                                        <p:cTn id="139" dur="1" fill="hold">
                                          <p:stCondLst>
                                            <p:cond delay="749"/>
                                          </p:stCondLst>
                                        </p:cTn>
                                        <p:tgtEl>
                                          <p:spTgt spid="62478"/>
                                        </p:tgtEl>
                                        <p:attrNameLst>
                                          <p:attrName>style.visibility</p:attrName>
                                        </p:attrNameLst>
                                      </p:cBhvr>
                                      <p:to>
                                        <p:strVal val="hidden"/>
                                      </p:to>
                                    </p:set>
                                  </p:childTnLst>
                                </p:cTn>
                              </p:par>
                            </p:childTnLst>
                          </p:cTn>
                        </p:par>
                        <p:par>
                          <p:cTn id="140" fill="hold">
                            <p:stCondLst>
                              <p:cond delay="7000"/>
                            </p:stCondLst>
                            <p:childTnLst>
                              <p:par>
                                <p:cTn id="141" presetID="9" presetClass="exit" presetSubtype="0" fill="hold" grpId="1" nodeType="afterEffect">
                                  <p:stCondLst>
                                    <p:cond delay="0"/>
                                  </p:stCondLst>
                                  <p:childTnLst>
                                    <p:animEffect transition="out" filter="dissolve">
                                      <p:cBhvr>
                                        <p:cTn id="142" dur="750"/>
                                        <p:tgtEl>
                                          <p:spTgt spid="62479"/>
                                        </p:tgtEl>
                                      </p:cBhvr>
                                    </p:animEffect>
                                    <p:set>
                                      <p:cBhvr>
                                        <p:cTn id="143" dur="1" fill="hold">
                                          <p:stCondLst>
                                            <p:cond delay="749"/>
                                          </p:stCondLst>
                                        </p:cTn>
                                        <p:tgtEl>
                                          <p:spTgt spid="62479"/>
                                        </p:tgtEl>
                                        <p:attrNameLst>
                                          <p:attrName>style.visibility</p:attrName>
                                        </p:attrNameLst>
                                      </p:cBhvr>
                                      <p:to>
                                        <p:strVal val="hidden"/>
                                      </p:to>
                                    </p:set>
                                  </p:childTnLst>
                                </p:cTn>
                              </p:par>
                            </p:childTnLst>
                          </p:cTn>
                        </p:par>
                        <p:par>
                          <p:cTn id="144" fill="hold">
                            <p:stCondLst>
                              <p:cond delay="8000"/>
                            </p:stCondLst>
                            <p:childTnLst>
                              <p:par>
                                <p:cTn id="145" presetID="9" presetClass="exit" presetSubtype="0" fill="hold" grpId="1" nodeType="afterEffect">
                                  <p:stCondLst>
                                    <p:cond delay="0"/>
                                  </p:stCondLst>
                                  <p:childTnLst>
                                    <p:animEffect transition="out" filter="dissolve">
                                      <p:cBhvr>
                                        <p:cTn id="146" dur="750"/>
                                        <p:tgtEl>
                                          <p:spTgt spid="62480"/>
                                        </p:tgtEl>
                                      </p:cBhvr>
                                    </p:animEffect>
                                    <p:set>
                                      <p:cBhvr>
                                        <p:cTn id="147" dur="1" fill="hold">
                                          <p:stCondLst>
                                            <p:cond delay="749"/>
                                          </p:stCondLst>
                                        </p:cTn>
                                        <p:tgtEl>
                                          <p:spTgt spid="62480"/>
                                        </p:tgtEl>
                                        <p:attrNameLst>
                                          <p:attrName>style.visibility</p:attrName>
                                        </p:attrNameLst>
                                      </p:cBhvr>
                                      <p:to>
                                        <p:strVal val="hidden"/>
                                      </p:to>
                                    </p:set>
                                  </p:childTnLst>
                                </p:cTn>
                              </p:par>
                            </p:childTnLst>
                          </p:cTn>
                        </p:par>
                        <p:par>
                          <p:cTn id="148" fill="hold">
                            <p:stCondLst>
                              <p:cond delay="9000"/>
                            </p:stCondLst>
                            <p:childTnLst>
                              <p:par>
                                <p:cTn id="149" presetID="9" presetClass="exit" presetSubtype="0" fill="hold" grpId="1" nodeType="afterEffect">
                                  <p:stCondLst>
                                    <p:cond delay="0"/>
                                  </p:stCondLst>
                                  <p:childTnLst>
                                    <p:animEffect transition="out" filter="dissolve">
                                      <p:cBhvr>
                                        <p:cTn id="150" dur="750"/>
                                        <p:tgtEl>
                                          <p:spTgt spid="62481"/>
                                        </p:tgtEl>
                                      </p:cBhvr>
                                    </p:animEffect>
                                    <p:set>
                                      <p:cBhvr>
                                        <p:cTn id="151" dur="1" fill="hold">
                                          <p:stCondLst>
                                            <p:cond delay="749"/>
                                          </p:stCondLst>
                                        </p:cTn>
                                        <p:tgtEl>
                                          <p:spTgt spid="62481"/>
                                        </p:tgtEl>
                                        <p:attrNameLst>
                                          <p:attrName>style.visibility</p:attrName>
                                        </p:attrNameLst>
                                      </p:cBhvr>
                                      <p:to>
                                        <p:strVal val="hidden"/>
                                      </p:to>
                                    </p:set>
                                  </p:childTnLst>
                                </p:cTn>
                              </p:par>
                            </p:childTnLst>
                          </p:cTn>
                        </p:par>
                        <p:par>
                          <p:cTn id="152" fill="hold">
                            <p:stCondLst>
                              <p:cond delay="10000"/>
                            </p:stCondLst>
                            <p:childTnLst>
                              <p:par>
                                <p:cTn id="153" presetID="9" presetClass="exit" presetSubtype="0" fill="hold" grpId="1" nodeType="afterEffect">
                                  <p:stCondLst>
                                    <p:cond delay="0"/>
                                  </p:stCondLst>
                                  <p:childTnLst>
                                    <p:animEffect transition="out" filter="dissolve">
                                      <p:cBhvr>
                                        <p:cTn id="154" dur="750"/>
                                        <p:tgtEl>
                                          <p:spTgt spid="62482"/>
                                        </p:tgtEl>
                                      </p:cBhvr>
                                    </p:animEffect>
                                    <p:set>
                                      <p:cBhvr>
                                        <p:cTn id="155" dur="1" fill="hold">
                                          <p:stCondLst>
                                            <p:cond delay="749"/>
                                          </p:stCondLst>
                                        </p:cTn>
                                        <p:tgtEl>
                                          <p:spTgt spid="62482"/>
                                        </p:tgtEl>
                                        <p:attrNameLst>
                                          <p:attrName>style.visibility</p:attrName>
                                        </p:attrNameLst>
                                      </p:cBhvr>
                                      <p:to>
                                        <p:strVal val="hidden"/>
                                      </p:to>
                                    </p:set>
                                  </p:childTnLst>
                                </p:cTn>
                              </p:par>
                            </p:childTnLst>
                          </p:cTn>
                        </p:par>
                        <p:par>
                          <p:cTn id="156" fill="hold">
                            <p:stCondLst>
                              <p:cond delay="11000"/>
                            </p:stCondLst>
                            <p:childTnLst>
                              <p:par>
                                <p:cTn id="157" presetID="9" presetClass="exit" presetSubtype="0" fill="hold" grpId="1" nodeType="afterEffect">
                                  <p:stCondLst>
                                    <p:cond delay="0"/>
                                  </p:stCondLst>
                                  <p:childTnLst>
                                    <p:animEffect transition="out" filter="dissolve">
                                      <p:cBhvr>
                                        <p:cTn id="158" dur="750"/>
                                        <p:tgtEl>
                                          <p:spTgt spid="62483"/>
                                        </p:tgtEl>
                                      </p:cBhvr>
                                    </p:animEffect>
                                    <p:set>
                                      <p:cBhvr>
                                        <p:cTn id="159" dur="1" fill="hold">
                                          <p:stCondLst>
                                            <p:cond delay="749"/>
                                          </p:stCondLst>
                                        </p:cTn>
                                        <p:tgtEl>
                                          <p:spTgt spid="62483"/>
                                        </p:tgtEl>
                                        <p:attrNameLst>
                                          <p:attrName>style.visibility</p:attrName>
                                        </p:attrNameLst>
                                      </p:cBhvr>
                                      <p:to>
                                        <p:strVal val="hidden"/>
                                      </p:to>
                                    </p:set>
                                  </p:childTnLst>
                                </p:cTn>
                              </p:par>
                            </p:childTnLst>
                          </p:cTn>
                        </p:par>
                        <p:par>
                          <p:cTn id="160" fill="hold">
                            <p:stCondLst>
                              <p:cond delay="12000"/>
                            </p:stCondLst>
                            <p:childTnLst>
                              <p:par>
                                <p:cTn id="161" presetID="9" presetClass="exit" presetSubtype="0" fill="hold" grpId="1" nodeType="afterEffect">
                                  <p:stCondLst>
                                    <p:cond delay="0"/>
                                  </p:stCondLst>
                                  <p:childTnLst>
                                    <p:animEffect transition="out" filter="dissolve">
                                      <p:cBhvr>
                                        <p:cTn id="162" dur="750"/>
                                        <p:tgtEl>
                                          <p:spTgt spid="62484"/>
                                        </p:tgtEl>
                                      </p:cBhvr>
                                    </p:animEffect>
                                    <p:set>
                                      <p:cBhvr>
                                        <p:cTn id="163" dur="1" fill="hold">
                                          <p:stCondLst>
                                            <p:cond delay="749"/>
                                          </p:stCondLst>
                                        </p:cTn>
                                        <p:tgtEl>
                                          <p:spTgt spid="62484"/>
                                        </p:tgtEl>
                                        <p:attrNameLst>
                                          <p:attrName>style.visibility</p:attrName>
                                        </p:attrNameLst>
                                      </p:cBhvr>
                                      <p:to>
                                        <p:strVal val="hidden"/>
                                      </p:to>
                                    </p:set>
                                  </p:childTnLst>
                                </p:cTn>
                              </p:par>
                            </p:childTnLst>
                          </p:cTn>
                        </p:par>
                        <p:par>
                          <p:cTn id="164" fill="hold">
                            <p:stCondLst>
                              <p:cond delay="13000"/>
                            </p:stCondLst>
                            <p:childTnLst>
                              <p:par>
                                <p:cTn id="165" presetID="9" presetClass="exit" presetSubtype="0" fill="hold" grpId="1" nodeType="afterEffect">
                                  <p:stCondLst>
                                    <p:cond delay="0"/>
                                  </p:stCondLst>
                                  <p:childTnLst>
                                    <p:animEffect transition="out" filter="dissolve">
                                      <p:cBhvr>
                                        <p:cTn id="166" dur="750"/>
                                        <p:tgtEl>
                                          <p:spTgt spid="62485"/>
                                        </p:tgtEl>
                                      </p:cBhvr>
                                    </p:animEffect>
                                    <p:set>
                                      <p:cBhvr>
                                        <p:cTn id="167" dur="1" fill="hold">
                                          <p:stCondLst>
                                            <p:cond delay="749"/>
                                          </p:stCondLst>
                                        </p:cTn>
                                        <p:tgtEl>
                                          <p:spTgt spid="62485"/>
                                        </p:tgtEl>
                                        <p:attrNameLst>
                                          <p:attrName>style.visibility</p:attrName>
                                        </p:attrNameLst>
                                      </p:cBhvr>
                                      <p:to>
                                        <p:strVal val="hidden"/>
                                      </p:to>
                                    </p:set>
                                  </p:childTnLst>
                                </p:cTn>
                              </p:par>
                            </p:childTnLst>
                          </p:cTn>
                        </p:par>
                        <p:par>
                          <p:cTn id="168" fill="hold">
                            <p:stCondLst>
                              <p:cond delay="14000"/>
                            </p:stCondLst>
                            <p:childTnLst>
                              <p:par>
                                <p:cTn id="169" presetID="9" presetClass="exit" presetSubtype="0" fill="hold" grpId="1" nodeType="afterEffect">
                                  <p:stCondLst>
                                    <p:cond delay="0"/>
                                  </p:stCondLst>
                                  <p:childTnLst>
                                    <p:animEffect transition="out" filter="dissolve">
                                      <p:cBhvr>
                                        <p:cTn id="170" dur="750"/>
                                        <p:tgtEl>
                                          <p:spTgt spid="62486"/>
                                        </p:tgtEl>
                                      </p:cBhvr>
                                    </p:animEffect>
                                    <p:set>
                                      <p:cBhvr>
                                        <p:cTn id="171" dur="1" fill="hold">
                                          <p:stCondLst>
                                            <p:cond delay="749"/>
                                          </p:stCondLst>
                                        </p:cTn>
                                        <p:tgtEl>
                                          <p:spTgt spid="62486"/>
                                        </p:tgtEl>
                                        <p:attrNameLst>
                                          <p:attrName>style.visibility</p:attrName>
                                        </p:attrNameLst>
                                      </p:cBhvr>
                                      <p:to>
                                        <p:strVal val="hidden"/>
                                      </p:to>
                                    </p:set>
                                  </p:childTnLst>
                                </p:cTn>
                              </p:par>
                            </p:childTnLst>
                          </p:cTn>
                        </p:par>
                        <p:par>
                          <p:cTn id="172" fill="hold">
                            <p:stCondLst>
                              <p:cond delay="15000"/>
                            </p:stCondLst>
                            <p:childTnLst>
                              <p:par>
                                <p:cTn id="173" presetID="9" presetClass="exit" presetSubtype="0" fill="hold" grpId="1" nodeType="afterEffect">
                                  <p:stCondLst>
                                    <p:cond delay="0"/>
                                  </p:stCondLst>
                                  <p:childTnLst>
                                    <p:animEffect transition="out" filter="dissolve">
                                      <p:cBhvr>
                                        <p:cTn id="174" dur="750"/>
                                        <p:tgtEl>
                                          <p:spTgt spid="62487"/>
                                        </p:tgtEl>
                                      </p:cBhvr>
                                    </p:animEffect>
                                    <p:set>
                                      <p:cBhvr>
                                        <p:cTn id="175" dur="1" fill="hold">
                                          <p:stCondLst>
                                            <p:cond delay="749"/>
                                          </p:stCondLst>
                                        </p:cTn>
                                        <p:tgtEl>
                                          <p:spTgt spid="62487"/>
                                        </p:tgtEl>
                                        <p:attrNameLst>
                                          <p:attrName>style.visibility</p:attrName>
                                        </p:attrNameLst>
                                      </p:cBhvr>
                                      <p:to>
                                        <p:strVal val="hidden"/>
                                      </p:to>
                                    </p:set>
                                  </p:childTnLst>
                                </p:cTn>
                              </p:par>
                            </p:childTnLst>
                          </p:cTn>
                        </p:par>
                        <p:par>
                          <p:cTn id="176" fill="hold">
                            <p:stCondLst>
                              <p:cond delay="16000"/>
                            </p:stCondLst>
                            <p:childTnLst>
                              <p:par>
                                <p:cTn id="177" presetID="9" presetClass="exit" presetSubtype="0" fill="hold" grpId="1" nodeType="afterEffect">
                                  <p:stCondLst>
                                    <p:cond delay="0"/>
                                  </p:stCondLst>
                                  <p:childTnLst>
                                    <p:animEffect transition="out" filter="dissolve">
                                      <p:cBhvr>
                                        <p:cTn id="178" dur="750"/>
                                        <p:tgtEl>
                                          <p:spTgt spid="62488"/>
                                        </p:tgtEl>
                                      </p:cBhvr>
                                    </p:animEffect>
                                    <p:set>
                                      <p:cBhvr>
                                        <p:cTn id="179" dur="1" fill="hold">
                                          <p:stCondLst>
                                            <p:cond delay="749"/>
                                          </p:stCondLst>
                                        </p:cTn>
                                        <p:tgtEl>
                                          <p:spTgt spid="62488"/>
                                        </p:tgtEl>
                                        <p:attrNameLst>
                                          <p:attrName>style.visibility</p:attrName>
                                        </p:attrNameLst>
                                      </p:cBhvr>
                                      <p:to>
                                        <p:strVal val="hidden"/>
                                      </p:to>
                                    </p:set>
                                  </p:childTnLst>
                                </p:cTn>
                              </p:par>
                            </p:childTnLst>
                          </p:cTn>
                        </p:par>
                        <p:par>
                          <p:cTn id="180" fill="hold">
                            <p:stCondLst>
                              <p:cond delay="17000"/>
                            </p:stCondLst>
                            <p:childTnLst>
                              <p:par>
                                <p:cTn id="181" presetID="9" presetClass="exit" presetSubtype="0" fill="hold" grpId="1" nodeType="afterEffect">
                                  <p:stCondLst>
                                    <p:cond delay="0"/>
                                  </p:stCondLst>
                                  <p:childTnLst>
                                    <p:animEffect transition="out" filter="dissolve">
                                      <p:cBhvr>
                                        <p:cTn id="182" dur="750"/>
                                        <p:tgtEl>
                                          <p:spTgt spid="62489"/>
                                        </p:tgtEl>
                                      </p:cBhvr>
                                    </p:animEffect>
                                    <p:set>
                                      <p:cBhvr>
                                        <p:cTn id="183" dur="1" fill="hold">
                                          <p:stCondLst>
                                            <p:cond delay="749"/>
                                          </p:stCondLst>
                                        </p:cTn>
                                        <p:tgtEl>
                                          <p:spTgt spid="62489"/>
                                        </p:tgtEl>
                                        <p:attrNameLst>
                                          <p:attrName>style.visibility</p:attrName>
                                        </p:attrNameLst>
                                      </p:cBhvr>
                                      <p:to>
                                        <p:strVal val="hidden"/>
                                      </p:to>
                                    </p:set>
                                  </p:childTnLst>
                                </p:cTn>
                              </p:par>
                            </p:childTnLst>
                          </p:cTn>
                        </p:par>
                        <p:par>
                          <p:cTn id="184" fill="hold">
                            <p:stCondLst>
                              <p:cond delay="18000"/>
                            </p:stCondLst>
                            <p:childTnLst>
                              <p:par>
                                <p:cTn id="185" presetID="9" presetClass="exit" presetSubtype="0" fill="hold" grpId="1" nodeType="afterEffect">
                                  <p:stCondLst>
                                    <p:cond delay="0"/>
                                  </p:stCondLst>
                                  <p:childTnLst>
                                    <p:animEffect transition="out" filter="dissolve">
                                      <p:cBhvr>
                                        <p:cTn id="186" dur="750"/>
                                        <p:tgtEl>
                                          <p:spTgt spid="62490"/>
                                        </p:tgtEl>
                                      </p:cBhvr>
                                    </p:animEffect>
                                    <p:set>
                                      <p:cBhvr>
                                        <p:cTn id="187" dur="1" fill="hold">
                                          <p:stCondLst>
                                            <p:cond delay="749"/>
                                          </p:stCondLst>
                                        </p:cTn>
                                        <p:tgtEl>
                                          <p:spTgt spid="62490"/>
                                        </p:tgtEl>
                                        <p:attrNameLst>
                                          <p:attrName>style.visibility</p:attrName>
                                        </p:attrNameLst>
                                      </p:cBhvr>
                                      <p:to>
                                        <p:strVal val="hidden"/>
                                      </p:to>
                                    </p:set>
                                  </p:childTnLst>
                                </p:cTn>
                              </p:par>
                            </p:childTnLst>
                          </p:cTn>
                        </p:par>
                        <p:par>
                          <p:cTn id="188" fill="hold">
                            <p:stCondLst>
                              <p:cond delay="19000"/>
                            </p:stCondLst>
                            <p:childTnLst>
                              <p:par>
                                <p:cTn id="189" presetID="9" presetClass="exit" presetSubtype="0" fill="hold" grpId="1" nodeType="afterEffect">
                                  <p:stCondLst>
                                    <p:cond delay="0"/>
                                  </p:stCondLst>
                                  <p:childTnLst>
                                    <p:animEffect transition="out" filter="dissolve">
                                      <p:cBhvr>
                                        <p:cTn id="190" dur="750"/>
                                        <p:tgtEl>
                                          <p:spTgt spid="62491"/>
                                        </p:tgtEl>
                                      </p:cBhvr>
                                    </p:animEffect>
                                    <p:set>
                                      <p:cBhvr>
                                        <p:cTn id="191" dur="1" fill="hold">
                                          <p:stCondLst>
                                            <p:cond delay="749"/>
                                          </p:stCondLst>
                                        </p:cTn>
                                        <p:tgtEl>
                                          <p:spTgt spid="62491"/>
                                        </p:tgtEl>
                                        <p:attrNameLst>
                                          <p:attrName>style.visibility</p:attrName>
                                        </p:attrNameLst>
                                      </p:cBhvr>
                                      <p:to>
                                        <p:strVal val="hidden"/>
                                      </p:to>
                                    </p:set>
                                  </p:childTnLst>
                                </p:cTn>
                              </p:par>
                            </p:childTnLst>
                          </p:cTn>
                        </p:par>
                        <p:par>
                          <p:cTn id="192" fill="hold">
                            <p:stCondLst>
                              <p:cond delay="20000"/>
                            </p:stCondLst>
                            <p:childTnLst>
                              <p:par>
                                <p:cTn id="193" presetID="9" presetClass="exit" presetSubtype="0" fill="hold" grpId="1" nodeType="afterEffect">
                                  <p:stCondLst>
                                    <p:cond delay="0"/>
                                  </p:stCondLst>
                                  <p:childTnLst>
                                    <p:animEffect transition="out" filter="dissolve">
                                      <p:cBhvr>
                                        <p:cTn id="194" dur="750"/>
                                        <p:tgtEl>
                                          <p:spTgt spid="62492"/>
                                        </p:tgtEl>
                                      </p:cBhvr>
                                    </p:animEffect>
                                    <p:set>
                                      <p:cBhvr>
                                        <p:cTn id="195" dur="1" fill="hold">
                                          <p:stCondLst>
                                            <p:cond delay="749"/>
                                          </p:stCondLst>
                                        </p:cTn>
                                        <p:tgtEl>
                                          <p:spTgt spid="62492"/>
                                        </p:tgtEl>
                                        <p:attrNameLst>
                                          <p:attrName>style.visibility</p:attrName>
                                        </p:attrNameLst>
                                      </p:cBhvr>
                                      <p:to>
                                        <p:strVal val="hidden"/>
                                      </p:to>
                                    </p:set>
                                  </p:childTnLst>
                                </p:cTn>
                              </p:par>
                            </p:childTnLst>
                          </p:cTn>
                        </p:par>
                        <p:par>
                          <p:cTn id="196" fill="hold">
                            <p:stCondLst>
                              <p:cond delay="21000"/>
                            </p:stCondLst>
                            <p:childTnLst>
                              <p:par>
                                <p:cTn id="197" presetID="9" presetClass="exit" presetSubtype="0" fill="hold" grpId="1" nodeType="afterEffect">
                                  <p:stCondLst>
                                    <p:cond delay="0"/>
                                  </p:stCondLst>
                                  <p:childTnLst>
                                    <p:animEffect transition="out" filter="dissolve">
                                      <p:cBhvr>
                                        <p:cTn id="198" dur="750"/>
                                        <p:tgtEl>
                                          <p:spTgt spid="62493"/>
                                        </p:tgtEl>
                                      </p:cBhvr>
                                    </p:animEffect>
                                    <p:set>
                                      <p:cBhvr>
                                        <p:cTn id="199" dur="1" fill="hold">
                                          <p:stCondLst>
                                            <p:cond delay="749"/>
                                          </p:stCondLst>
                                        </p:cTn>
                                        <p:tgtEl>
                                          <p:spTgt spid="62493"/>
                                        </p:tgtEl>
                                        <p:attrNameLst>
                                          <p:attrName>style.visibility</p:attrName>
                                        </p:attrNameLst>
                                      </p:cBhvr>
                                      <p:to>
                                        <p:strVal val="hidden"/>
                                      </p:to>
                                    </p:set>
                                  </p:childTnLst>
                                </p:cTn>
                              </p:par>
                            </p:childTnLst>
                          </p:cTn>
                        </p:par>
                        <p:par>
                          <p:cTn id="200" fill="hold">
                            <p:stCondLst>
                              <p:cond delay="22000"/>
                            </p:stCondLst>
                            <p:childTnLst>
                              <p:par>
                                <p:cTn id="201" presetID="9" presetClass="exit" presetSubtype="0" fill="hold" grpId="1" nodeType="afterEffect">
                                  <p:stCondLst>
                                    <p:cond delay="0"/>
                                  </p:stCondLst>
                                  <p:childTnLst>
                                    <p:animEffect transition="out" filter="dissolve">
                                      <p:cBhvr>
                                        <p:cTn id="202" dur="750"/>
                                        <p:tgtEl>
                                          <p:spTgt spid="62494"/>
                                        </p:tgtEl>
                                      </p:cBhvr>
                                    </p:animEffect>
                                    <p:set>
                                      <p:cBhvr>
                                        <p:cTn id="203" dur="1" fill="hold">
                                          <p:stCondLst>
                                            <p:cond delay="749"/>
                                          </p:stCondLst>
                                        </p:cTn>
                                        <p:tgtEl>
                                          <p:spTgt spid="62494"/>
                                        </p:tgtEl>
                                        <p:attrNameLst>
                                          <p:attrName>style.visibility</p:attrName>
                                        </p:attrNameLst>
                                      </p:cBhvr>
                                      <p:to>
                                        <p:strVal val="hidden"/>
                                      </p:to>
                                    </p:set>
                                  </p:childTnLst>
                                </p:cTn>
                              </p:par>
                            </p:childTnLst>
                          </p:cTn>
                        </p:par>
                        <p:par>
                          <p:cTn id="204" fill="hold">
                            <p:stCondLst>
                              <p:cond delay="23000"/>
                            </p:stCondLst>
                            <p:childTnLst>
                              <p:par>
                                <p:cTn id="205" presetID="9" presetClass="exit" presetSubtype="0" fill="hold" grpId="1" nodeType="afterEffect">
                                  <p:stCondLst>
                                    <p:cond delay="0"/>
                                  </p:stCondLst>
                                  <p:childTnLst>
                                    <p:animEffect transition="out" filter="dissolve">
                                      <p:cBhvr>
                                        <p:cTn id="206" dur="750"/>
                                        <p:tgtEl>
                                          <p:spTgt spid="62495"/>
                                        </p:tgtEl>
                                      </p:cBhvr>
                                    </p:animEffect>
                                    <p:set>
                                      <p:cBhvr>
                                        <p:cTn id="207" dur="1" fill="hold">
                                          <p:stCondLst>
                                            <p:cond delay="749"/>
                                          </p:stCondLst>
                                        </p:cTn>
                                        <p:tgtEl>
                                          <p:spTgt spid="62495"/>
                                        </p:tgtEl>
                                        <p:attrNameLst>
                                          <p:attrName>style.visibility</p:attrName>
                                        </p:attrNameLst>
                                      </p:cBhvr>
                                      <p:to>
                                        <p:strVal val="hidden"/>
                                      </p:to>
                                    </p:set>
                                  </p:childTnLst>
                                </p:cTn>
                              </p:par>
                            </p:childTnLst>
                          </p:cTn>
                        </p:par>
                        <p:par>
                          <p:cTn id="208" fill="hold">
                            <p:stCondLst>
                              <p:cond delay="24000"/>
                            </p:stCondLst>
                            <p:childTnLst>
                              <p:par>
                                <p:cTn id="209" presetID="9" presetClass="exit" presetSubtype="0" fill="hold" grpId="1" nodeType="afterEffect">
                                  <p:stCondLst>
                                    <p:cond delay="0"/>
                                  </p:stCondLst>
                                  <p:childTnLst>
                                    <p:animEffect transition="out" filter="dissolve">
                                      <p:cBhvr>
                                        <p:cTn id="210" dur="750"/>
                                        <p:tgtEl>
                                          <p:spTgt spid="62496"/>
                                        </p:tgtEl>
                                      </p:cBhvr>
                                    </p:animEffect>
                                    <p:set>
                                      <p:cBhvr>
                                        <p:cTn id="211" dur="1" fill="hold">
                                          <p:stCondLst>
                                            <p:cond delay="749"/>
                                          </p:stCondLst>
                                        </p:cTn>
                                        <p:tgtEl>
                                          <p:spTgt spid="62496"/>
                                        </p:tgtEl>
                                        <p:attrNameLst>
                                          <p:attrName>style.visibility</p:attrName>
                                        </p:attrNameLst>
                                      </p:cBhvr>
                                      <p:to>
                                        <p:strVal val="hidden"/>
                                      </p:to>
                                    </p:set>
                                  </p:childTnLst>
                                </p:cTn>
                              </p:par>
                            </p:childTnLst>
                          </p:cTn>
                        </p:par>
                        <p:par>
                          <p:cTn id="212" fill="hold">
                            <p:stCondLst>
                              <p:cond delay="25000"/>
                            </p:stCondLst>
                            <p:childTnLst>
                              <p:par>
                                <p:cTn id="213" presetID="9" presetClass="exit" presetSubtype="0" fill="hold" grpId="1" nodeType="afterEffect">
                                  <p:stCondLst>
                                    <p:cond delay="0"/>
                                  </p:stCondLst>
                                  <p:childTnLst>
                                    <p:animEffect transition="out" filter="dissolve">
                                      <p:cBhvr>
                                        <p:cTn id="214" dur="750"/>
                                        <p:tgtEl>
                                          <p:spTgt spid="62497"/>
                                        </p:tgtEl>
                                      </p:cBhvr>
                                    </p:animEffect>
                                    <p:set>
                                      <p:cBhvr>
                                        <p:cTn id="215" dur="1" fill="hold">
                                          <p:stCondLst>
                                            <p:cond delay="749"/>
                                          </p:stCondLst>
                                        </p:cTn>
                                        <p:tgtEl>
                                          <p:spTgt spid="62497"/>
                                        </p:tgtEl>
                                        <p:attrNameLst>
                                          <p:attrName>style.visibility</p:attrName>
                                        </p:attrNameLst>
                                      </p:cBhvr>
                                      <p:to>
                                        <p:strVal val="hidden"/>
                                      </p:to>
                                    </p:set>
                                  </p:childTnLst>
                                </p:cTn>
                              </p:par>
                            </p:childTnLst>
                          </p:cTn>
                        </p:par>
                        <p:par>
                          <p:cTn id="216" fill="hold">
                            <p:stCondLst>
                              <p:cond delay="26000"/>
                            </p:stCondLst>
                            <p:childTnLst>
                              <p:par>
                                <p:cTn id="217" presetID="9" presetClass="exit" presetSubtype="0" fill="hold" grpId="1" nodeType="afterEffect">
                                  <p:stCondLst>
                                    <p:cond delay="0"/>
                                  </p:stCondLst>
                                  <p:childTnLst>
                                    <p:animEffect transition="out" filter="dissolve">
                                      <p:cBhvr>
                                        <p:cTn id="218" dur="750"/>
                                        <p:tgtEl>
                                          <p:spTgt spid="62498"/>
                                        </p:tgtEl>
                                      </p:cBhvr>
                                    </p:animEffect>
                                    <p:set>
                                      <p:cBhvr>
                                        <p:cTn id="219" dur="1" fill="hold">
                                          <p:stCondLst>
                                            <p:cond delay="749"/>
                                          </p:stCondLst>
                                        </p:cTn>
                                        <p:tgtEl>
                                          <p:spTgt spid="62498"/>
                                        </p:tgtEl>
                                        <p:attrNameLst>
                                          <p:attrName>style.visibility</p:attrName>
                                        </p:attrNameLst>
                                      </p:cBhvr>
                                      <p:to>
                                        <p:strVal val="hidden"/>
                                      </p:to>
                                    </p:set>
                                  </p:childTnLst>
                                </p:cTn>
                              </p:par>
                            </p:childTnLst>
                          </p:cTn>
                        </p:par>
                        <p:par>
                          <p:cTn id="220" fill="hold">
                            <p:stCondLst>
                              <p:cond delay="27000"/>
                            </p:stCondLst>
                            <p:childTnLst>
                              <p:par>
                                <p:cTn id="221" presetID="9" presetClass="exit" presetSubtype="0" fill="hold" grpId="1" nodeType="afterEffect">
                                  <p:stCondLst>
                                    <p:cond delay="0"/>
                                  </p:stCondLst>
                                  <p:childTnLst>
                                    <p:animEffect transition="out" filter="dissolve">
                                      <p:cBhvr>
                                        <p:cTn id="222" dur="750"/>
                                        <p:tgtEl>
                                          <p:spTgt spid="62499"/>
                                        </p:tgtEl>
                                      </p:cBhvr>
                                    </p:animEffect>
                                    <p:set>
                                      <p:cBhvr>
                                        <p:cTn id="223" dur="1" fill="hold">
                                          <p:stCondLst>
                                            <p:cond delay="749"/>
                                          </p:stCondLst>
                                        </p:cTn>
                                        <p:tgtEl>
                                          <p:spTgt spid="62499"/>
                                        </p:tgtEl>
                                        <p:attrNameLst>
                                          <p:attrName>style.visibility</p:attrName>
                                        </p:attrNameLst>
                                      </p:cBhvr>
                                      <p:to>
                                        <p:strVal val="hidden"/>
                                      </p:to>
                                    </p:set>
                                  </p:childTnLst>
                                </p:cTn>
                              </p:par>
                            </p:childTnLst>
                          </p:cTn>
                        </p:par>
                        <p:par>
                          <p:cTn id="224" fill="hold">
                            <p:stCondLst>
                              <p:cond delay="28000"/>
                            </p:stCondLst>
                            <p:childTnLst>
                              <p:par>
                                <p:cTn id="225" presetID="9" presetClass="exit" presetSubtype="0" fill="hold" grpId="1" nodeType="afterEffect">
                                  <p:stCondLst>
                                    <p:cond delay="0"/>
                                  </p:stCondLst>
                                  <p:childTnLst>
                                    <p:animEffect transition="out" filter="dissolve">
                                      <p:cBhvr>
                                        <p:cTn id="226" dur="750"/>
                                        <p:tgtEl>
                                          <p:spTgt spid="62500"/>
                                        </p:tgtEl>
                                      </p:cBhvr>
                                    </p:animEffect>
                                    <p:set>
                                      <p:cBhvr>
                                        <p:cTn id="227" dur="1" fill="hold">
                                          <p:stCondLst>
                                            <p:cond delay="749"/>
                                          </p:stCondLst>
                                        </p:cTn>
                                        <p:tgtEl>
                                          <p:spTgt spid="62500"/>
                                        </p:tgtEl>
                                        <p:attrNameLst>
                                          <p:attrName>style.visibility</p:attrName>
                                        </p:attrNameLst>
                                      </p:cBhvr>
                                      <p:to>
                                        <p:strVal val="hidden"/>
                                      </p:to>
                                    </p:set>
                                  </p:childTnLst>
                                </p:cTn>
                              </p:par>
                            </p:childTnLst>
                          </p:cTn>
                        </p:par>
                        <p:par>
                          <p:cTn id="228" fill="hold">
                            <p:stCondLst>
                              <p:cond delay="29000"/>
                            </p:stCondLst>
                            <p:childTnLst>
                              <p:par>
                                <p:cTn id="229" presetID="9" presetClass="exit" presetSubtype="0" fill="hold" grpId="1" nodeType="afterEffect">
                                  <p:stCondLst>
                                    <p:cond delay="0"/>
                                  </p:stCondLst>
                                  <p:childTnLst>
                                    <p:animEffect transition="out" filter="dissolve">
                                      <p:cBhvr>
                                        <p:cTn id="230" dur="750"/>
                                        <p:tgtEl>
                                          <p:spTgt spid="62501"/>
                                        </p:tgtEl>
                                      </p:cBhvr>
                                    </p:animEffect>
                                    <p:set>
                                      <p:cBhvr>
                                        <p:cTn id="231" dur="1" fill="hold">
                                          <p:stCondLst>
                                            <p:cond delay="749"/>
                                          </p:stCondLst>
                                        </p:cTn>
                                        <p:tgtEl>
                                          <p:spTgt spid="62501"/>
                                        </p:tgtEl>
                                        <p:attrNameLst>
                                          <p:attrName>style.visibility</p:attrName>
                                        </p:attrNameLst>
                                      </p:cBhvr>
                                      <p:to>
                                        <p:strVal val="hidden"/>
                                      </p:to>
                                    </p:set>
                                  </p:childTnLst>
                                </p:cTn>
                              </p:par>
                            </p:childTnLst>
                          </p:cTn>
                        </p:par>
                        <p:par>
                          <p:cTn id="232" fill="hold">
                            <p:stCondLst>
                              <p:cond delay="30000"/>
                            </p:stCondLst>
                            <p:childTnLst>
                              <p:par>
                                <p:cTn id="233" presetID="9" presetClass="exit" presetSubtype="0" fill="hold" grpId="1" nodeType="afterEffect">
                                  <p:stCondLst>
                                    <p:cond delay="0"/>
                                  </p:stCondLst>
                                  <p:childTnLst>
                                    <p:animEffect transition="out" filter="dissolve">
                                      <p:cBhvr>
                                        <p:cTn id="234" dur="750"/>
                                        <p:tgtEl>
                                          <p:spTgt spid="62502"/>
                                        </p:tgtEl>
                                      </p:cBhvr>
                                    </p:animEffect>
                                    <p:set>
                                      <p:cBhvr>
                                        <p:cTn id="235" dur="1" fill="hold">
                                          <p:stCondLst>
                                            <p:cond delay="749"/>
                                          </p:stCondLst>
                                        </p:cTn>
                                        <p:tgtEl>
                                          <p:spTgt spid="62502"/>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23" presetClass="entr" presetSubtype="16" fill="hold" grpId="0" nodeType="clickEffect">
                                  <p:stCondLst>
                                    <p:cond delay="0"/>
                                  </p:stCondLst>
                                  <p:childTnLst>
                                    <p:set>
                                      <p:cBhvr>
                                        <p:cTn id="239" dur="1" fill="hold">
                                          <p:stCondLst>
                                            <p:cond delay="0"/>
                                          </p:stCondLst>
                                        </p:cTn>
                                        <p:tgtEl>
                                          <p:spTgt spid="62503"/>
                                        </p:tgtEl>
                                        <p:attrNameLst>
                                          <p:attrName>style.visibility</p:attrName>
                                        </p:attrNameLst>
                                      </p:cBhvr>
                                      <p:to>
                                        <p:strVal val="visible"/>
                                      </p:to>
                                    </p:set>
                                    <p:anim calcmode="lin" valueType="num">
                                      <p:cBhvr>
                                        <p:cTn id="240" dur="500" fill="hold"/>
                                        <p:tgtEl>
                                          <p:spTgt spid="62503"/>
                                        </p:tgtEl>
                                        <p:attrNameLst>
                                          <p:attrName>ppt_w</p:attrName>
                                        </p:attrNameLst>
                                      </p:cBhvr>
                                      <p:tavLst>
                                        <p:tav tm="0">
                                          <p:val>
                                            <p:fltVal val="0"/>
                                          </p:val>
                                        </p:tav>
                                        <p:tav tm="100000">
                                          <p:val>
                                            <p:strVal val="#ppt_w"/>
                                          </p:val>
                                        </p:tav>
                                      </p:tavLst>
                                    </p:anim>
                                    <p:anim calcmode="lin" valueType="num">
                                      <p:cBhvr>
                                        <p:cTn id="241" dur="500" fill="hold"/>
                                        <p:tgtEl>
                                          <p:spTgt spid="62503"/>
                                        </p:tgtEl>
                                        <p:attrNameLst>
                                          <p:attrName>ppt_h</p:attrName>
                                        </p:attrNameLst>
                                      </p:cBhvr>
                                      <p:tavLst>
                                        <p:tav tm="0">
                                          <p:val>
                                            <p:fltVal val="0"/>
                                          </p:val>
                                        </p:tav>
                                        <p:tav tm="100000">
                                          <p:val>
                                            <p:strVal val="#ppt_h"/>
                                          </p:val>
                                        </p:tav>
                                      </p:tavLst>
                                    </p:anim>
                                  </p:childTnLst>
                                </p:cTn>
                              </p:par>
                            </p:childTnLst>
                          </p:cTn>
                        </p:par>
                        <p:par>
                          <p:cTn id="242" fill="hold">
                            <p:stCondLst>
                              <p:cond delay="500"/>
                            </p:stCondLst>
                            <p:childTnLst>
                              <p:par>
                                <p:cTn id="243" presetID="22" presetClass="emph" presetSubtype="0" repeatCount="indefinite" fill="hold" grpId="1" nodeType="afterEffect">
                                  <p:stCondLst>
                                    <p:cond delay="0"/>
                                  </p:stCondLst>
                                  <p:childTnLst>
                                    <p:animClr clrSpc="hsl" dir="cw">
                                      <p:cBhvr override="childStyle">
                                        <p:cTn id="244" dur="2000" fill="hold"/>
                                        <p:tgtEl>
                                          <p:spTgt spid="62503"/>
                                        </p:tgtEl>
                                        <p:attrNameLst>
                                          <p:attrName>style.color</p:attrName>
                                        </p:attrNameLst>
                                      </p:cBhvr>
                                      <p:by>
                                        <p:hsl h="-7200000" s="0" l="0"/>
                                      </p:by>
                                    </p:animClr>
                                    <p:animClr clrSpc="hsl" dir="cw">
                                      <p:cBhvr>
                                        <p:cTn id="245" dur="2000" fill="hold"/>
                                        <p:tgtEl>
                                          <p:spTgt spid="62503"/>
                                        </p:tgtEl>
                                        <p:attrNameLst>
                                          <p:attrName>fillcolor</p:attrName>
                                        </p:attrNameLst>
                                      </p:cBhvr>
                                      <p:by>
                                        <p:hsl h="-7200000" s="0" l="0"/>
                                      </p:by>
                                    </p:animClr>
                                    <p:animClr clrSpc="hsl" dir="cw">
                                      <p:cBhvr>
                                        <p:cTn id="246" dur="2000" fill="hold"/>
                                        <p:tgtEl>
                                          <p:spTgt spid="62503"/>
                                        </p:tgtEl>
                                        <p:attrNameLst>
                                          <p:attrName>stroke.color</p:attrName>
                                        </p:attrNameLst>
                                      </p:cBhvr>
                                      <p:by>
                                        <p:hsl h="-7200000" s="0" l="0"/>
                                      </p:by>
                                    </p:animClr>
                                    <p:set>
                                      <p:cBhvr>
                                        <p:cTn id="247" dur="2000" fill="hold"/>
                                        <p:tgtEl>
                                          <p:spTgt spid="625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P spid="62471" grpId="0"/>
      <p:bldP spid="62472" grpId="0" animBg="1"/>
      <p:bldP spid="62472" grpId="1" animBg="1"/>
      <p:bldP spid="62473" grpId="0" animBg="1"/>
      <p:bldP spid="62473" grpId="1" animBg="1"/>
      <p:bldP spid="62474" grpId="0" animBg="1"/>
      <p:bldP spid="62474" grpId="1" animBg="1"/>
      <p:bldP spid="62475" grpId="0" animBg="1"/>
      <p:bldP spid="62475" grpId="1" animBg="1"/>
      <p:bldP spid="62476" grpId="0" animBg="1"/>
      <p:bldP spid="62476" grpId="1" animBg="1"/>
      <p:bldP spid="62477" grpId="0" animBg="1"/>
      <p:bldP spid="62477" grpId="1" animBg="1"/>
      <p:bldP spid="62478" grpId="0" animBg="1"/>
      <p:bldP spid="62478" grpId="1" animBg="1"/>
      <p:bldP spid="62479" grpId="0" animBg="1"/>
      <p:bldP spid="62479" grpId="1" animBg="1"/>
      <p:bldP spid="62480" grpId="0" animBg="1"/>
      <p:bldP spid="62480" grpId="1" animBg="1"/>
      <p:bldP spid="62481" grpId="0" animBg="1"/>
      <p:bldP spid="62481" grpId="1" animBg="1"/>
      <p:bldP spid="62482" grpId="0" animBg="1"/>
      <p:bldP spid="62482" grpId="1" animBg="1"/>
      <p:bldP spid="62483" grpId="0" animBg="1"/>
      <p:bldP spid="62483" grpId="1" animBg="1"/>
      <p:bldP spid="62484" grpId="0" animBg="1"/>
      <p:bldP spid="62484" grpId="1" animBg="1"/>
      <p:bldP spid="62485" grpId="0" animBg="1"/>
      <p:bldP spid="62485" grpId="1" animBg="1"/>
      <p:bldP spid="62486" grpId="0" animBg="1"/>
      <p:bldP spid="62486" grpId="1" animBg="1"/>
      <p:bldP spid="62487" grpId="0" animBg="1"/>
      <p:bldP spid="62487" grpId="1" animBg="1"/>
      <p:bldP spid="62488" grpId="0" animBg="1"/>
      <p:bldP spid="62488" grpId="1" animBg="1"/>
      <p:bldP spid="62489" grpId="0" animBg="1"/>
      <p:bldP spid="62489" grpId="1" animBg="1"/>
      <p:bldP spid="62490" grpId="0" animBg="1"/>
      <p:bldP spid="62490" grpId="1" animBg="1"/>
      <p:bldP spid="62491" grpId="0" animBg="1"/>
      <p:bldP spid="62491" grpId="1" animBg="1"/>
      <p:bldP spid="62492" grpId="0" animBg="1"/>
      <p:bldP spid="62492" grpId="1" animBg="1"/>
      <p:bldP spid="62493" grpId="0" animBg="1"/>
      <p:bldP spid="62493" grpId="1" animBg="1"/>
      <p:bldP spid="62494" grpId="0" animBg="1"/>
      <p:bldP spid="62494" grpId="1" animBg="1"/>
      <p:bldP spid="62495" grpId="0" animBg="1"/>
      <p:bldP spid="62495" grpId="1" animBg="1"/>
      <p:bldP spid="62496" grpId="0" animBg="1"/>
      <p:bldP spid="62496" grpId="1" animBg="1"/>
      <p:bldP spid="62497" grpId="0" animBg="1"/>
      <p:bldP spid="62497" grpId="1" animBg="1"/>
      <p:bldP spid="62498" grpId="0" animBg="1"/>
      <p:bldP spid="62498" grpId="1" animBg="1"/>
      <p:bldP spid="62499" grpId="0" animBg="1"/>
      <p:bldP spid="62499" grpId="1" animBg="1"/>
      <p:bldP spid="62500" grpId="0" animBg="1"/>
      <p:bldP spid="62500" grpId="1" animBg="1"/>
      <p:bldP spid="62501" grpId="0" animBg="1"/>
      <p:bldP spid="62501" grpId="1" animBg="1"/>
      <p:bldP spid="62502" grpId="0" animBg="1"/>
      <p:bldP spid="62502" grpId="1" animBg="1"/>
      <p:bldP spid="62503" grpId="0" animBg="1"/>
      <p:bldP spid="6250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Shape 231"/>
          <p:cNvPicPr>
            <a:picLocks noChangeAspect="1"/>
          </p:cNvPicPr>
          <p:nvPr/>
        </p:nvPicPr>
        <p:blipFill>
          <a:blip r:embed="rId3"/>
          <a:stretch>
            <a:fillRect/>
          </a:stretch>
        </p:blipFill>
        <p:spPr>
          <a:xfrm>
            <a:off x="1187450" y="1339850"/>
            <a:ext cx="6913563" cy="4465638"/>
          </a:xfrm>
          <a:prstGeom prst="rect">
            <a:avLst/>
          </a:prstGeom>
          <a:noFill/>
          <a:ln w="9525">
            <a:noFill/>
          </a:ln>
        </p:spPr>
      </p:pic>
      <p:sp>
        <p:nvSpPr>
          <p:cNvPr id="50179" name="Slide Number Placeholder 5"/>
          <p:cNvSpPr txBox="1">
            <a:spLocks noGrp="1"/>
          </p:cNvSpPr>
          <p:nvPr/>
        </p:nvSpPr>
        <p:spPr>
          <a:xfrm>
            <a:off x="6553200" y="6356350"/>
            <a:ext cx="2133600" cy="365125"/>
          </a:xfrm>
          <a:prstGeom prst="rect">
            <a:avLst/>
          </a:prstGeom>
          <a:noFill/>
          <a:ln w="9525">
            <a:noFill/>
          </a:ln>
        </p:spPr>
        <p:txBody>
          <a:bodyPr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r">
              <a:spcBef>
                <a:spcPct val="0"/>
              </a:spcBef>
              <a:buClrTx/>
              <a:buSzTx/>
              <a:buFontTx/>
              <a:buNone/>
            </a:pPr>
            <a:fld id="{9A0DB2DC-4C9A-4742-B13C-FB6460FD3503}" type="slidenum">
              <a:rPr lang="vi-VN" altLang="en-US" sz="1200" dirty="0">
                <a:solidFill>
                  <a:srgbClr val="898989"/>
                </a:solidFill>
                <a:latin typeface="Arial" panose="020B0604020202020204" pitchFamily="34" charset="0"/>
              </a:rPr>
              <a:t>33</a:t>
            </a:fld>
            <a:endParaRPr lang="vi-VN" altLang="en-US" sz="1200" dirty="0">
              <a:solidFill>
                <a:srgbClr val="898989"/>
              </a:solidFill>
              <a:latin typeface="Arial" panose="020B0604020202020204" pitchFamily="34" charset="0"/>
            </a:endParaRPr>
          </a:p>
        </p:txBody>
      </p:sp>
      <p:sp>
        <p:nvSpPr>
          <p:cNvPr id="62469" name="Text Box 5"/>
          <p:cNvSpPr txBox="1"/>
          <p:nvPr/>
        </p:nvSpPr>
        <p:spPr>
          <a:xfrm>
            <a:off x="1835150" y="44450"/>
            <a:ext cx="6480175" cy="109855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6600" b="1" dirty="0">
                <a:solidFill>
                  <a:schemeClr val="tx1"/>
                </a:solidFill>
                <a:latin typeface="QuigleyWiggly"/>
                <a:cs typeface="Arial" panose="020B0604020202020204" pitchFamily="34" charset="0"/>
              </a:rPr>
              <a:t>ĐOÁN HÌNH</a:t>
            </a:r>
            <a:endParaRPr lang="en-US" altLang="en-US" sz="6600" b="1" dirty="0">
              <a:solidFill>
                <a:schemeClr val="tx1"/>
              </a:solidFill>
              <a:latin typeface="QuigleyWiggly"/>
              <a:ea typeface="Arial" panose="020B0604020202020204" pitchFamily="34" charset="0"/>
            </a:endParaRPr>
          </a:p>
        </p:txBody>
      </p:sp>
      <p:sp>
        <p:nvSpPr>
          <p:cNvPr id="62471" name="Text Box 7"/>
          <p:cNvSpPr txBox="1"/>
          <p:nvPr/>
        </p:nvSpPr>
        <p:spPr>
          <a:xfrm>
            <a:off x="684213" y="5949950"/>
            <a:ext cx="7704137" cy="6461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3600" i="1" dirty="0">
                <a:solidFill>
                  <a:schemeClr val="tx1"/>
                </a:solidFill>
                <a:latin typeface="Arial" panose="020B0604020202020204" pitchFamily="34" charset="0"/>
                <a:cs typeface="Arial" panose="020B0604020202020204" pitchFamily="34" charset="0"/>
              </a:rPr>
              <a:t>Đây l</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nh</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gì?</a:t>
            </a:r>
            <a:endParaRPr lang="en-US" altLang="en-US" sz="3600" i="1" dirty="0">
              <a:solidFill>
                <a:schemeClr val="tx1"/>
              </a:solidFill>
              <a:latin typeface="Arial" panose="020B0604020202020204" pitchFamily="34" charset="0"/>
              <a:ea typeface="Arial" panose="020B0604020202020204" pitchFamily="34" charset="0"/>
            </a:endParaRPr>
          </a:p>
        </p:txBody>
      </p:sp>
      <p:sp>
        <p:nvSpPr>
          <p:cNvPr id="62472" name="Rectangle 8"/>
          <p:cNvSpPr/>
          <p:nvPr/>
        </p:nvSpPr>
        <p:spPr>
          <a:xfrm>
            <a:off x="1187450" y="13414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3" name="Rectangle 9"/>
          <p:cNvSpPr/>
          <p:nvPr/>
        </p:nvSpPr>
        <p:spPr>
          <a:xfrm>
            <a:off x="1187450" y="14843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4" name="Rectangle 10"/>
          <p:cNvSpPr/>
          <p:nvPr/>
        </p:nvSpPr>
        <p:spPr>
          <a:xfrm>
            <a:off x="1187450" y="1628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5" name="Rectangle 11"/>
          <p:cNvSpPr/>
          <p:nvPr/>
        </p:nvSpPr>
        <p:spPr>
          <a:xfrm>
            <a:off x="1187450" y="1773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6" name="Rectangle 12"/>
          <p:cNvSpPr/>
          <p:nvPr/>
        </p:nvSpPr>
        <p:spPr>
          <a:xfrm>
            <a:off x="1187450" y="19161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7" name="Rectangle 13"/>
          <p:cNvSpPr/>
          <p:nvPr/>
        </p:nvSpPr>
        <p:spPr>
          <a:xfrm>
            <a:off x="1187450" y="20589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8" name="Rectangle 14"/>
          <p:cNvSpPr/>
          <p:nvPr/>
        </p:nvSpPr>
        <p:spPr>
          <a:xfrm>
            <a:off x="1187450" y="22034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9" name="Rectangle 15"/>
          <p:cNvSpPr/>
          <p:nvPr/>
        </p:nvSpPr>
        <p:spPr>
          <a:xfrm>
            <a:off x="1187450" y="23479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0" name="Rectangle 16"/>
          <p:cNvSpPr/>
          <p:nvPr/>
        </p:nvSpPr>
        <p:spPr>
          <a:xfrm>
            <a:off x="1187450" y="24923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1" name="Rectangle 17"/>
          <p:cNvSpPr/>
          <p:nvPr/>
        </p:nvSpPr>
        <p:spPr>
          <a:xfrm>
            <a:off x="1187450" y="26352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2" name="Rectangle 18"/>
          <p:cNvSpPr/>
          <p:nvPr/>
        </p:nvSpPr>
        <p:spPr>
          <a:xfrm>
            <a:off x="1187450" y="27797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3" name="Rectangle 19"/>
          <p:cNvSpPr/>
          <p:nvPr/>
        </p:nvSpPr>
        <p:spPr>
          <a:xfrm>
            <a:off x="1187450" y="29241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4" name="Rectangle 20"/>
          <p:cNvSpPr/>
          <p:nvPr/>
        </p:nvSpPr>
        <p:spPr>
          <a:xfrm>
            <a:off x="1187450" y="3070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5" name="Rectangle 21"/>
          <p:cNvSpPr/>
          <p:nvPr/>
        </p:nvSpPr>
        <p:spPr>
          <a:xfrm>
            <a:off x="1187450" y="32131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6" name="Rectangle 22"/>
          <p:cNvSpPr/>
          <p:nvPr/>
        </p:nvSpPr>
        <p:spPr>
          <a:xfrm>
            <a:off x="1187450" y="33575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7" name="Rectangle 23"/>
          <p:cNvSpPr/>
          <p:nvPr/>
        </p:nvSpPr>
        <p:spPr>
          <a:xfrm>
            <a:off x="1187450" y="35020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8" name="Rectangle 24"/>
          <p:cNvSpPr/>
          <p:nvPr/>
        </p:nvSpPr>
        <p:spPr>
          <a:xfrm>
            <a:off x="1187450" y="36449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9" name="Rectangle 25"/>
          <p:cNvSpPr/>
          <p:nvPr/>
        </p:nvSpPr>
        <p:spPr>
          <a:xfrm>
            <a:off x="1187450" y="3787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0" name="Rectangle 26"/>
          <p:cNvSpPr/>
          <p:nvPr/>
        </p:nvSpPr>
        <p:spPr>
          <a:xfrm>
            <a:off x="1187450" y="3932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1" name="Rectangle 27"/>
          <p:cNvSpPr/>
          <p:nvPr/>
        </p:nvSpPr>
        <p:spPr>
          <a:xfrm>
            <a:off x="1187450" y="40767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2" name="Rectangle 28"/>
          <p:cNvSpPr/>
          <p:nvPr/>
        </p:nvSpPr>
        <p:spPr>
          <a:xfrm>
            <a:off x="1187450" y="42211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3" name="Rectangle 29"/>
          <p:cNvSpPr/>
          <p:nvPr/>
        </p:nvSpPr>
        <p:spPr>
          <a:xfrm>
            <a:off x="1187450" y="43640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4" name="Rectangle 30"/>
          <p:cNvSpPr/>
          <p:nvPr/>
        </p:nvSpPr>
        <p:spPr>
          <a:xfrm>
            <a:off x="1187450" y="45085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5" name="Rectangle 31"/>
          <p:cNvSpPr/>
          <p:nvPr/>
        </p:nvSpPr>
        <p:spPr>
          <a:xfrm>
            <a:off x="1187450" y="46529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6" name="Rectangle 32"/>
          <p:cNvSpPr/>
          <p:nvPr/>
        </p:nvSpPr>
        <p:spPr>
          <a:xfrm>
            <a:off x="1187450" y="47974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7" name="Rectangle 33"/>
          <p:cNvSpPr/>
          <p:nvPr/>
        </p:nvSpPr>
        <p:spPr>
          <a:xfrm>
            <a:off x="1187450" y="49403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8" name="Rectangle 34"/>
          <p:cNvSpPr/>
          <p:nvPr/>
        </p:nvSpPr>
        <p:spPr>
          <a:xfrm>
            <a:off x="1187450" y="50847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9" name="Rectangle 35"/>
          <p:cNvSpPr/>
          <p:nvPr/>
        </p:nvSpPr>
        <p:spPr>
          <a:xfrm>
            <a:off x="1187450" y="5229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0" name="Rectangle 36"/>
          <p:cNvSpPr/>
          <p:nvPr/>
        </p:nvSpPr>
        <p:spPr>
          <a:xfrm>
            <a:off x="1187450" y="53736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1" name="Rectangle 37"/>
          <p:cNvSpPr/>
          <p:nvPr/>
        </p:nvSpPr>
        <p:spPr>
          <a:xfrm>
            <a:off x="1187450" y="55181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2" name="Rectangle 38"/>
          <p:cNvSpPr/>
          <p:nvPr/>
        </p:nvSpPr>
        <p:spPr>
          <a:xfrm>
            <a:off x="1187450" y="56626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3" name="AutoShape 39"/>
          <p:cNvSpPr/>
          <p:nvPr/>
        </p:nvSpPr>
        <p:spPr>
          <a:xfrm>
            <a:off x="-214312" y="4000500"/>
            <a:ext cx="7834312" cy="2286000"/>
          </a:xfrm>
          <a:prstGeom prst="irregularSeal2">
            <a:avLst/>
          </a:prstGeom>
          <a:solidFill>
            <a:srgbClr val="FF3300"/>
          </a:solidFill>
          <a:ln w="57150" cap="flat" cmpd="sng">
            <a:solidFill>
              <a:srgbClr val="FFFF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0"/>
              </a:spcBef>
              <a:buClrTx/>
              <a:buSzTx/>
              <a:buFontTx/>
              <a:buNone/>
            </a:pPr>
            <a:r>
              <a:rPr lang="en-US" altLang="en-US" sz="3600" dirty="0">
                <a:solidFill>
                  <a:schemeClr val="bg1"/>
                </a:solidFill>
                <a:latin typeface="Calibri" panose="020F0502020204030204" pitchFamily="34" charset="0"/>
                <a:cs typeface="Arial" panose="020B0604020202020204" pitchFamily="34" charset="0"/>
              </a:rPr>
              <a:t>Nh</a:t>
            </a:r>
            <a:r>
              <a:rPr lang="en-US" altLang="en-US" sz="3600" dirty="0">
                <a:solidFill>
                  <a:schemeClr val="bg1"/>
                </a:solidFill>
                <a:latin typeface="Calibri" panose="020F0502020204030204" pitchFamily="34" charset="0"/>
                <a:ea typeface="Arial" panose="020B0604020202020204" pitchFamily="34" charset="0"/>
              </a:rPr>
              <a:t>à</a:t>
            </a:r>
            <a:r>
              <a:rPr lang="en-US" altLang="en-US" sz="3600" dirty="0">
                <a:solidFill>
                  <a:schemeClr val="bg1"/>
                </a:solidFill>
                <a:latin typeface="Calibri" panose="020F0502020204030204" pitchFamily="34" charset="0"/>
                <a:cs typeface="Arial" panose="020B0604020202020204" pitchFamily="34" charset="0"/>
              </a:rPr>
              <a:t> liên kế</a:t>
            </a:r>
            <a:endParaRPr lang="en-US" altLang="en-US" sz="3600" dirty="0">
              <a:solidFill>
                <a:schemeClr val="bg1"/>
              </a:solidFill>
              <a:latin typeface="Calibri" panose="020F0502020204030204" pitchFamily="34" charset="0"/>
              <a:ea typeface="Arial" panose="020B0604020202020204"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dissolve">
                                      <p:cBhvr>
                                        <p:cTn id="7" dur="500"/>
                                        <p:tgtEl>
                                          <p:spTgt spid="624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71"/>
                                        </p:tgtEl>
                                        <p:attrNameLst>
                                          <p:attrName>style.visibility</p:attrName>
                                        </p:attrNameLst>
                                      </p:cBhvr>
                                      <p:to>
                                        <p:strVal val="visible"/>
                                      </p:to>
                                    </p:set>
                                    <p:animEffect transition="in" filter="dissolve">
                                      <p:cBhvr>
                                        <p:cTn id="12" dur="500"/>
                                        <p:tgtEl>
                                          <p:spTgt spid="624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250"/>
                                        <p:tgtEl>
                                          <p:spTgt spid="3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2472"/>
                                        </p:tgtEl>
                                        <p:attrNameLst>
                                          <p:attrName>style.visibility</p:attrName>
                                        </p:attrNameLst>
                                      </p:cBhvr>
                                      <p:to>
                                        <p:strVal val="visible"/>
                                      </p:to>
                                    </p:set>
                                    <p:animEffect transition="in" filter="dissolve">
                                      <p:cBhvr>
                                        <p:cTn id="20" dur="1000"/>
                                        <p:tgtEl>
                                          <p:spTgt spid="6247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2473"/>
                                        </p:tgtEl>
                                        <p:attrNameLst>
                                          <p:attrName>style.visibility</p:attrName>
                                        </p:attrNameLst>
                                      </p:cBhvr>
                                      <p:to>
                                        <p:strVal val="visible"/>
                                      </p:to>
                                    </p:set>
                                    <p:animEffect transition="in" filter="dissolve">
                                      <p:cBhvr>
                                        <p:cTn id="23" dur="500"/>
                                        <p:tgtEl>
                                          <p:spTgt spid="6247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2474"/>
                                        </p:tgtEl>
                                        <p:attrNameLst>
                                          <p:attrName>style.visibility</p:attrName>
                                        </p:attrNameLst>
                                      </p:cBhvr>
                                      <p:to>
                                        <p:strVal val="visible"/>
                                      </p:to>
                                    </p:set>
                                    <p:animEffect transition="in" filter="dissolve">
                                      <p:cBhvr>
                                        <p:cTn id="26" dur="500"/>
                                        <p:tgtEl>
                                          <p:spTgt spid="6247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2475"/>
                                        </p:tgtEl>
                                        <p:attrNameLst>
                                          <p:attrName>style.visibility</p:attrName>
                                        </p:attrNameLst>
                                      </p:cBhvr>
                                      <p:to>
                                        <p:strVal val="visible"/>
                                      </p:to>
                                    </p:set>
                                    <p:animEffect transition="in" filter="dissolve">
                                      <p:cBhvr>
                                        <p:cTn id="29" dur="500"/>
                                        <p:tgtEl>
                                          <p:spTgt spid="6247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2476"/>
                                        </p:tgtEl>
                                        <p:attrNameLst>
                                          <p:attrName>style.visibility</p:attrName>
                                        </p:attrNameLst>
                                      </p:cBhvr>
                                      <p:to>
                                        <p:strVal val="visible"/>
                                      </p:to>
                                    </p:set>
                                    <p:animEffect transition="in" filter="dissolve">
                                      <p:cBhvr>
                                        <p:cTn id="32" dur="500"/>
                                        <p:tgtEl>
                                          <p:spTgt spid="6247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2477"/>
                                        </p:tgtEl>
                                        <p:attrNameLst>
                                          <p:attrName>style.visibility</p:attrName>
                                        </p:attrNameLst>
                                      </p:cBhvr>
                                      <p:to>
                                        <p:strVal val="visible"/>
                                      </p:to>
                                    </p:set>
                                    <p:animEffect transition="in" filter="dissolve">
                                      <p:cBhvr>
                                        <p:cTn id="35" dur="500"/>
                                        <p:tgtEl>
                                          <p:spTgt spid="6247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2478"/>
                                        </p:tgtEl>
                                        <p:attrNameLst>
                                          <p:attrName>style.visibility</p:attrName>
                                        </p:attrNameLst>
                                      </p:cBhvr>
                                      <p:to>
                                        <p:strVal val="visible"/>
                                      </p:to>
                                    </p:set>
                                    <p:animEffect transition="in" filter="dissolve">
                                      <p:cBhvr>
                                        <p:cTn id="38" dur="500"/>
                                        <p:tgtEl>
                                          <p:spTgt spid="6247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2479"/>
                                        </p:tgtEl>
                                        <p:attrNameLst>
                                          <p:attrName>style.visibility</p:attrName>
                                        </p:attrNameLst>
                                      </p:cBhvr>
                                      <p:to>
                                        <p:strVal val="visible"/>
                                      </p:to>
                                    </p:set>
                                    <p:animEffect transition="in" filter="dissolve">
                                      <p:cBhvr>
                                        <p:cTn id="41" dur="500"/>
                                        <p:tgtEl>
                                          <p:spTgt spid="6247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2480"/>
                                        </p:tgtEl>
                                        <p:attrNameLst>
                                          <p:attrName>style.visibility</p:attrName>
                                        </p:attrNameLst>
                                      </p:cBhvr>
                                      <p:to>
                                        <p:strVal val="visible"/>
                                      </p:to>
                                    </p:set>
                                    <p:animEffect transition="in" filter="dissolve">
                                      <p:cBhvr>
                                        <p:cTn id="44" dur="500"/>
                                        <p:tgtEl>
                                          <p:spTgt spid="6248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2481"/>
                                        </p:tgtEl>
                                        <p:attrNameLst>
                                          <p:attrName>style.visibility</p:attrName>
                                        </p:attrNameLst>
                                      </p:cBhvr>
                                      <p:to>
                                        <p:strVal val="visible"/>
                                      </p:to>
                                    </p:set>
                                    <p:animEffect transition="in" filter="dissolve">
                                      <p:cBhvr>
                                        <p:cTn id="47" dur="500"/>
                                        <p:tgtEl>
                                          <p:spTgt spid="62481"/>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2482"/>
                                        </p:tgtEl>
                                        <p:attrNameLst>
                                          <p:attrName>style.visibility</p:attrName>
                                        </p:attrNameLst>
                                      </p:cBhvr>
                                      <p:to>
                                        <p:strVal val="visible"/>
                                      </p:to>
                                    </p:set>
                                    <p:animEffect transition="in" filter="dissolve">
                                      <p:cBhvr>
                                        <p:cTn id="50" dur="500"/>
                                        <p:tgtEl>
                                          <p:spTgt spid="6248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62483"/>
                                        </p:tgtEl>
                                        <p:attrNameLst>
                                          <p:attrName>style.visibility</p:attrName>
                                        </p:attrNameLst>
                                      </p:cBhvr>
                                      <p:to>
                                        <p:strVal val="visible"/>
                                      </p:to>
                                    </p:set>
                                    <p:animEffect transition="in" filter="dissolve">
                                      <p:cBhvr>
                                        <p:cTn id="53" dur="500"/>
                                        <p:tgtEl>
                                          <p:spTgt spid="6248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62484"/>
                                        </p:tgtEl>
                                        <p:attrNameLst>
                                          <p:attrName>style.visibility</p:attrName>
                                        </p:attrNameLst>
                                      </p:cBhvr>
                                      <p:to>
                                        <p:strVal val="visible"/>
                                      </p:to>
                                    </p:set>
                                    <p:animEffect transition="in" filter="dissolve">
                                      <p:cBhvr>
                                        <p:cTn id="56" dur="500"/>
                                        <p:tgtEl>
                                          <p:spTgt spid="6248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62485"/>
                                        </p:tgtEl>
                                        <p:attrNameLst>
                                          <p:attrName>style.visibility</p:attrName>
                                        </p:attrNameLst>
                                      </p:cBhvr>
                                      <p:to>
                                        <p:strVal val="visible"/>
                                      </p:to>
                                    </p:set>
                                    <p:animEffect transition="in" filter="dissolve">
                                      <p:cBhvr>
                                        <p:cTn id="59" dur="500"/>
                                        <p:tgtEl>
                                          <p:spTgt spid="62485"/>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62486"/>
                                        </p:tgtEl>
                                        <p:attrNameLst>
                                          <p:attrName>style.visibility</p:attrName>
                                        </p:attrNameLst>
                                      </p:cBhvr>
                                      <p:to>
                                        <p:strVal val="visible"/>
                                      </p:to>
                                    </p:set>
                                    <p:animEffect transition="in" filter="dissolve">
                                      <p:cBhvr>
                                        <p:cTn id="62" dur="500"/>
                                        <p:tgtEl>
                                          <p:spTgt spid="6248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62487"/>
                                        </p:tgtEl>
                                        <p:attrNameLst>
                                          <p:attrName>style.visibility</p:attrName>
                                        </p:attrNameLst>
                                      </p:cBhvr>
                                      <p:to>
                                        <p:strVal val="visible"/>
                                      </p:to>
                                    </p:set>
                                    <p:animEffect transition="in" filter="dissolve">
                                      <p:cBhvr>
                                        <p:cTn id="65" dur="500"/>
                                        <p:tgtEl>
                                          <p:spTgt spid="6248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62488"/>
                                        </p:tgtEl>
                                        <p:attrNameLst>
                                          <p:attrName>style.visibility</p:attrName>
                                        </p:attrNameLst>
                                      </p:cBhvr>
                                      <p:to>
                                        <p:strVal val="visible"/>
                                      </p:to>
                                    </p:set>
                                    <p:animEffect transition="in" filter="dissolve">
                                      <p:cBhvr>
                                        <p:cTn id="68" dur="500"/>
                                        <p:tgtEl>
                                          <p:spTgt spid="62488"/>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62489"/>
                                        </p:tgtEl>
                                        <p:attrNameLst>
                                          <p:attrName>style.visibility</p:attrName>
                                        </p:attrNameLst>
                                      </p:cBhvr>
                                      <p:to>
                                        <p:strVal val="visible"/>
                                      </p:to>
                                    </p:set>
                                    <p:animEffect transition="in" filter="dissolve">
                                      <p:cBhvr>
                                        <p:cTn id="71" dur="500"/>
                                        <p:tgtEl>
                                          <p:spTgt spid="6248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62490"/>
                                        </p:tgtEl>
                                        <p:attrNameLst>
                                          <p:attrName>style.visibility</p:attrName>
                                        </p:attrNameLst>
                                      </p:cBhvr>
                                      <p:to>
                                        <p:strVal val="visible"/>
                                      </p:to>
                                    </p:set>
                                    <p:animEffect transition="in" filter="dissolve">
                                      <p:cBhvr>
                                        <p:cTn id="74" dur="500"/>
                                        <p:tgtEl>
                                          <p:spTgt spid="62490"/>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62491"/>
                                        </p:tgtEl>
                                        <p:attrNameLst>
                                          <p:attrName>style.visibility</p:attrName>
                                        </p:attrNameLst>
                                      </p:cBhvr>
                                      <p:to>
                                        <p:strVal val="visible"/>
                                      </p:to>
                                    </p:set>
                                    <p:animEffect transition="in" filter="dissolve">
                                      <p:cBhvr>
                                        <p:cTn id="77" dur="500"/>
                                        <p:tgtEl>
                                          <p:spTgt spid="62491"/>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62492"/>
                                        </p:tgtEl>
                                        <p:attrNameLst>
                                          <p:attrName>style.visibility</p:attrName>
                                        </p:attrNameLst>
                                      </p:cBhvr>
                                      <p:to>
                                        <p:strVal val="visible"/>
                                      </p:to>
                                    </p:set>
                                    <p:animEffect transition="in" filter="dissolve">
                                      <p:cBhvr>
                                        <p:cTn id="80" dur="500"/>
                                        <p:tgtEl>
                                          <p:spTgt spid="6249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62493"/>
                                        </p:tgtEl>
                                        <p:attrNameLst>
                                          <p:attrName>style.visibility</p:attrName>
                                        </p:attrNameLst>
                                      </p:cBhvr>
                                      <p:to>
                                        <p:strVal val="visible"/>
                                      </p:to>
                                    </p:set>
                                    <p:animEffect transition="in" filter="dissolve">
                                      <p:cBhvr>
                                        <p:cTn id="83" dur="500"/>
                                        <p:tgtEl>
                                          <p:spTgt spid="62493"/>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62494"/>
                                        </p:tgtEl>
                                        <p:attrNameLst>
                                          <p:attrName>style.visibility</p:attrName>
                                        </p:attrNameLst>
                                      </p:cBhvr>
                                      <p:to>
                                        <p:strVal val="visible"/>
                                      </p:to>
                                    </p:set>
                                    <p:animEffect transition="in" filter="dissolve">
                                      <p:cBhvr>
                                        <p:cTn id="86" dur="500"/>
                                        <p:tgtEl>
                                          <p:spTgt spid="62494"/>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62495"/>
                                        </p:tgtEl>
                                        <p:attrNameLst>
                                          <p:attrName>style.visibility</p:attrName>
                                        </p:attrNameLst>
                                      </p:cBhvr>
                                      <p:to>
                                        <p:strVal val="visible"/>
                                      </p:to>
                                    </p:set>
                                    <p:animEffect transition="in" filter="dissolve">
                                      <p:cBhvr>
                                        <p:cTn id="89" dur="500"/>
                                        <p:tgtEl>
                                          <p:spTgt spid="62495"/>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62496"/>
                                        </p:tgtEl>
                                        <p:attrNameLst>
                                          <p:attrName>style.visibility</p:attrName>
                                        </p:attrNameLst>
                                      </p:cBhvr>
                                      <p:to>
                                        <p:strVal val="visible"/>
                                      </p:to>
                                    </p:set>
                                    <p:animEffect transition="in" filter="dissolve">
                                      <p:cBhvr>
                                        <p:cTn id="92" dur="500"/>
                                        <p:tgtEl>
                                          <p:spTgt spid="62496"/>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62497"/>
                                        </p:tgtEl>
                                        <p:attrNameLst>
                                          <p:attrName>style.visibility</p:attrName>
                                        </p:attrNameLst>
                                      </p:cBhvr>
                                      <p:to>
                                        <p:strVal val="visible"/>
                                      </p:to>
                                    </p:set>
                                    <p:animEffect transition="in" filter="dissolve">
                                      <p:cBhvr>
                                        <p:cTn id="95" dur="500"/>
                                        <p:tgtEl>
                                          <p:spTgt spid="62497"/>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62498"/>
                                        </p:tgtEl>
                                        <p:attrNameLst>
                                          <p:attrName>style.visibility</p:attrName>
                                        </p:attrNameLst>
                                      </p:cBhvr>
                                      <p:to>
                                        <p:strVal val="visible"/>
                                      </p:to>
                                    </p:set>
                                    <p:animEffect transition="in" filter="dissolve">
                                      <p:cBhvr>
                                        <p:cTn id="98" dur="500"/>
                                        <p:tgtEl>
                                          <p:spTgt spid="62498"/>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62499"/>
                                        </p:tgtEl>
                                        <p:attrNameLst>
                                          <p:attrName>style.visibility</p:attrName>
                                        </p:attrNameLst>
                                      </p:cBhvr>
                                      <p:to>
                                        <p:strVal val="visible"/>
                                      </p:to>
                                    </p:set>
                                    <p:animEffect transition="in" filter="dissolve">
                                      <p:cBhvr>
                                        <p:cTn id="101" dur="500"/>
                                        <p:tgtEl>
                                          <p:spTgt spid="62499"/>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62500"/>
                                        </p:tgtEl>
                                        <p:attrNameLst>
                                          <p:attrName>style.visibility</p:attrName>
                                        </p:attrNameLst>
                                      </p:cBhvr>
                                      <p:to>
                                        <p:strVal val="visible"/>
                                      </p:to>
                                    </p:set>
                                    <p:animEffect transition="in" filter="dissolve">
                                      <p:cBhvr>
                                        <p:cTn id="104" dur="500"/>
                                        <p:tgtEl>
                                          <p:spTgt spid="62500"/>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62501"/>
                                        </p:tgtEl>
                                        <p:attrNameLst>
                                          <p:attrName>style.visibility</p:attrName>
                                        </p:attrNameLst>
                                      </p:cBhvr>
                                      <p:to>
                                        <p:strVal val="visible"/>
                                      </p:to>
                                    </p:set>
                                    <p:animEffect transition="in" filter="dissolve">
                                      <p:cBhvr>
                                        <p:cTn id="107" dur="500"/>
                                        <p:tgtEl>
                                          <p:spTgt spid="62501"/>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62502"/>
                                        </p:tgtEl>
                                        <p:attrNameLst>
                                          <p:attrName>style.visibility</p:attrName>
                                        </p:attrNameLst>
                                      </p:cBhvr>
                                      <p:to>
                                        <p:strVal val="visible"/>
                                      </p:to>
                                    </p:set>
                                    <p:animEffect transition="in" filter="dissolve">
                                      <p:cBhvr>
                                        <p:cTn id="110" dur="500"/>
                                        <p:tgtEl>
                                          <p:spTgt spid="62502"/>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750"/>
                                        <p:tgtEl>
                                          <p:spTgt spid="62472"/>
                                        </p:tgtEl>
                                      </p:cBhvr>
                                    </p:animEffect>
                                    <p:set>
                                      <p:cBhvr>
                                        <p:cTn id="115" dur="1" fill="hold">
                                          <p:stCondLst>
                                            <p:cond delay="749"/>
                                          </p:stCondLst>
                                        </p:cTn>
                                        <p:tgtEl>
                                          <p:spTgt spid="62472"/>
                                        </p:tgtEl>
                                        <p:attrNameLst>
                                          <p:attrName>style.visibility</p:attrName>
                                        </p:attrNameLst>
                                      </p:cBhvr>
                                      <p:to>
                                        <p:strVal val="hidden"/>
                                      </p:to>
                                    </p:set>
                                  </p:childTnLst>
                                </p:cTn>
                              </p:par>
                            </p:childTnLst>
                          </p:cTn>
                        </p:par>
                        <p:par>
                          <p:cTn id="116" fill="hold">
                            <p:stCondLst>
                              <p:cond delay="1000"/>
                            </p:stCondLst>
                            <p:childTnLst>
                              <p:par>
                                <p:cTn id="117" presetID="9" presetClass="exit" presetSubtype="0" fill="hold" grpId="1" nodeType="afterEffect">
                                  <p:stCondLst>
                                    <p:cond delay="0"/>
                                  </p:stCondLst>
                                  <p:childTnLst>
                                    <p:animEffect transition="out" filter="dissolve">
                                      <p:cBhvr>
                                        <p:cTn id="118" dur="750"/>
                                        <p:tgtEl>
                                          <p:spTgt spid="62473"/>
                                        </p:tgtEl>
                                      </p:cBhvr>
                                    </p:animEffect>
                                    <p:set>
                                      <p:cBhvr>
                                        <p:cTn id="119" dur="1" fill="hold">
                                          <p:stCondLst>
                                            <p:cond delay="749"/>
                                          </p:stCondLst>
                                        </p:cTn>
                                        <p:tgtEl>
                                          <p:spTgt spid="62473"/>
                                        </p:tgtEl>
                                        <p:attrNameLst>
                                          <p:attrName>style.visibility</p:attrName>
                                        </p:attrNameLst>
                                      </p:cBhvr>
                                      <p:to>
                                        <p:strVal val="hidden"/>
                                      </p:to>
                                    </p:set>
                                  </p:childTnLst>
                                </p:cTn>
                              </p:par>
                            </p:childTnLst>
                          </p:cTn>
                        </p:par>
                        <p:par>
                          <p:cTn id="120" fill="hold">
                            <p:stCondLst>
                              <p:cond delay="2000"/>
                            </p:stCondLst>
                            <p:childTnLst>
                              <p:par>
                                <p:cTn id="121" presetID="9" presetClass="exit" presetSubtype="0" fill="hold" grpId="1" nodeType="afterEffect">
                                  <p:stCondLst>
                                    <p:cond delay="0"/>
                                  </p:stCondLst>
                                  <p:childTnLst>
                                    <p:animEffect transition="out" filter="dissolve">
                                      <p:cBhvr>
                                        <p:cTn id="122" dur="750"/>
                                        <p:tgtEl>
                                          <p:spTgt spid="62474"/>
                                        </p:tgtEl>
                                      </p:cBhvr>
                                    </p:animEffect>
                                    <p:set>
                                      <p:cBhvr>
                                        <p:cTn id="123" dur="1" fill="hold">
                                          <p:stCondLst>
                                            <p:cond delay="749"/>
                                          </p:stCondLst>
                                        </p:cTn>
                                        <p:tgtEl>
                                          <p:spTgt spid="62474"/>
                                        </p:tgtEl>
                                        <p:attrNameLst>
                                          <p:attrName>style.visibility</p:attrName>
                                        </p:attrNameLst>
                                      </p:cBhvr>
                                      <p:to>
                                        <p:strVal val="hidden"/>
                                      </p:to>
                                    </p:set>
                                  </p:childTnLst>
                                </p:cTn>
                              </p:par>
                            </p:childTnLst>
                          </p:cTn>
                        </p:par>
                        <p:par>
                          <p:cTn id="124" fill="hold">
                            <p:stCondLst>
                              <p:cond delay="3000"/>
                            </p:stCondLst>
                            <p:childTnLst>
                              <p:par>
                                <p:cTn id="125" presetID="9" presetClass="exit" presetSubtype="0" fill="hold" grpId="1" nodeType="afterEffect">
                                  <p:stCondLst>
                                    <p:cond delay="0"/>
                                  </p:stCondLst>
                                  <p:childTnLst>
                                    <p:animEffect transition="out" filter="dissolve">
                                      <p:cBhvr>
                                        <p:cTn id="126" dur="750"/>
                                        <p:tgtEl>
                                          <p:spTgt spid="62475"/>
                                        </p:tgtEl>
                                      </p:cBhvr>
                                    </p:animEffect>
                                    <p:set>
                                      <p:cBhvr>
                                        <p:cTn id="127" dur="1" fill="hold">
                                          <p:stCondLst>
                                            <p:cond delay="749"/>
                                          </p:stCondLst>
                                        </p:cTn>
                                        <p:tgtEl>
                                          <p:spTgt spid="62475"/>
                                        </p:tgtEl>
                                        <p:attrNameLst>
                                          <p:attrName>style.visibility</p:attrName>
                                        </p:attrNameLst>
                                      </p:cBhvr>
                                      <p:to>
                                        <p:strVal val="hidden"/>
                                      </p:to>
                                    </p:set>
                                  </p:childTnLst>
                                </p:cTn>
                              </p:par>
                            </p:childTnLst>
                          </p:cTn>
                        </p:par>
                        <p:par>
                          <p:cTn id="128" fill="hold">
                            <p:stCondLst>
                              <p:cond delay="4000"/>
                            </p:stCondLst>
                            <p:childTnLst>
                              <p:par>
                                <p:cTn id="129" presetID="9" presetClass="exit" presetSubtype="0" fill="hold" grpId="1" nodeType="afterEffect">
                                  <p:stCondLst>
                                    <p:cond delay="0"/>
                                  </p:stCondLst>
                                  <p:childTnLst>
                                    <p:animEffect transition="out" filter="dissolve">
                                      <p:cBhvr>
                                        <p:cTn id="130" dur="750"/>
                                        <p:tgtEl>
                                          <p:spTgt spid="62476"/>
                                        </p:tgtEl>
                                      </p:cBhvr>
                                    </p:animEffect>
                                    <p:set>
                                      <p:cBhvr>
                                        <p:cTn id="131" dur="1" fill="hold">
                                          <p:stCondLst>
                                            <p:cond delay="749"/>
                                          </p:stCondLst>
                                        </p:cTn>
                                        <p:tgtEl>
                                          <p:spTgt spid="62476"/>
                                        </p:tgtEl>
                                        <p:attrNameLst>
                                          <p:attrName>style.visibility</p:attrName>
                                        </p:attrNameLst>
                                      </p:cBhvr>
                                      <p:to>
                                        <p:strVal val="hidden"/>
                                      </p:to>
                                    </p:set>
                                  </p:childTnLst>
                                </p:cTn>
                              </p:par>
                            </p:childTnLst>
                          </p:cTn>
                        </p:par>
                        <p:par>
                          <p:cTn id="132" fill="hold">
                            <p:stCondLst>
                              <p:cond delay="5000"/>
                            </p:stCondLst>
                            <p:childTnLst>
                              <p:par>
                                <p:cTn id="133" presetID="9" presetClass="exit" presetSubtype="0" fill="hold" grpId="1" nodeType="afterEffect">
                                  <p:stCondLst>
                                    <p:cond delay="0"/>
                                  </p:stCondLst>
                                  <p:childTnLst>
                                    <p:animEffect transition="out" filter="dissolve">
                                      <p:cBhvr>
                                        <p:cTn id="134" dur="750"/>
                                        <p:tgtEl>
                                          <p:spTgt spid="62477"/>
                                        </p:tgtEl>
                                      </p:cBhvr>
                                    </p:animEffect>
                                    <p:set>
                                      <p:cBhvr>
                                        <p:cTn id="135" dur="1" fill="hold">
                                          <p:stCondLst>
                                            <p:cond delay="749"/>
                                          </p:stCondLst>
                                        </p:cTn>
                                        <p:tgtEl>
                                          <p:spTgt spid="62477"/>
                                        </p:tgtEl>
                                        <p:attrNameLst>
                                          <p:attrName>style.visibility</p:attrName>
                                        </p:attrNameLst>
                                      </p:cBhvr>
                                      <p:to>
                                        <p:strVal val="hidden"/>
                                      </p:to>
                                    </p:set>
                                  </p:childTnLst>
                                </p:cTn>
                              </p:par>
                            </p:childTnLst>
                          </p:cTn>
                        </p:par>
                        <p:par>
                          <p:cTn id="136" fill="hold">
                            <p:stCondLst>
                              <p:cond delay="6000"/>
                            </p:stCondLst>
                            <p:childTnLst>
                              <p:par>
                                <p:cTn id="137" presetID="9" presetClass="exit" presetSubtype="0" fill="hold" grpId="1" nodeType="afterEffect">
                                  <p:stCondLst>
                                    <p:cond delay="0"/>
                                  </p:stCondLst>
                                  <p:childTnLst>
                                    <p:animEffect transition="out" filter="dissolve">
                                      <p:cBhvr>
                                        <p:cTn id="138" dur="750"/>
                                        <p:tgtEl>
                                          <p:spTgt spid="62478"/>
                                        </p:tgtEl>
                                      </p:cBhvr>
                                    </p:animEffect>
                                    <p:set>
                                      <p:cBhvr>
                                        <p:cTn id="139" dur="1" fill="hold">
                                          <p:stCondLst>
                                            <p:cond delay="749"/>
                                          </p:stCondLst>
                                        </p:cTn>
                                        <p:tgtEl>
                                          <p:spTgt spid="62478"/>
                                        </p:tgtEl>
                                        <p:attrNameLst>
                                          <p:attrName>style.visibility</p:attrName>
                                        </p:attrNameLst>
                                      </p:cBhvr>
                                      <p:to>
                                        <p:strVal val="hidden"/>
                                      </p:to>
                                    </p:set>
                                  </p:childTnLst>
                                </p:cTn>
                              </p:par>
                            </p:childTnLst>
                          </p:cTn>
                        </p:par>
                        <p:par>
                          <p:cTn id="140" fill="hold">
                            <p:stCondLst>
                              <p:cond delay="7000"/>
                            </p:stCondLst>
                            <p:childTnLst>
                              <p:par>
                                <p:cTn id="141" presetID="9" presetClass="exit" presetSubtype="0" fill="hold" grpId="1" nodeType="afterEffect">
                                  <p:stCondLst>
                                    <p:cond delay="0"/>
                                  </p:stCondLst>
                                  <p:childTnLst>
                                    <p:animEffect transition="out" filter="dissolve">
                                      <p:cBhvr>
                                        <p:cTn id="142" dur="750"/>
                                        <p:tgtEl>
                                          <p:spTgt spid="62479"/>
                                        </p:tgtEl>
                                      </p:cBhvr>
                                    </p:animEffect>
                                    <p:set>
                                      <p:cBhvr>
                                        <p:cTn id="143" dur="1" fill="hold">
                                          <p:stCondLst>
                                            <p:cond delay="749"/>
                                          </p:stCondLst>
                                        </p:cTn>
                                        <p:tgtEl>
                                          <p:spTgt spid="62479"/>
                                        </p:tgtEl>
                                        <p:attrNameLst>
                                          <p:attrName>style.visibility</p:attrName>
                                        </p:attrNameLst>
                                      </p:cBhvr>
                                      <p:to>
                                        <p:strVal val="hidden"/>
                                      </p:to>
                                    </p:set>
                                  </p:childTnLst>
                                </p:cTn>
                              </p:par>
                            </p:childTnLst>
                          </p:cTn>
                        </p:par>
                        <p:par>
                          <p:cTn id="144" fill="hold">
                            <p:stCondLst>
                              <p:cond delay="8000"/>
                            </p:stCondLst>
                            <p:childTnLst>
                              <p:par>
                                <p:cTn id="145" presetID="9" presetClass="exit" presetSubtype="0" fill="hold" grpId="1" nodeType="afterEffect">
                                  <p:stCondLst>
                                    <p:cond delay="0"/>
                                  </p:stCondLst>
                                  <p:childTnLst>
                                    <p:animEffect transition="out" filter="dissolve">
                                      <p:cBhvr>
                                        <p:cTn id="146" dur="750"/>
                                        <p:tgtEl>
                                          <p:spTgt spid="62480"/>
                                        </p:tgtEl>
                                      </p:cBhvr>
                                    </p:animEffect>
                                    <p:set>
                                      <p:cBhvr>
                                        <p:cTn id="147" dur="1" fill="hold">
                                          <p:stCondLst>
                                            <p:cond delay="749"/>
                                          </p:stCondLst>
                                        </p:cTn>
                                        <p:tgtEl>
                                          <p:spTgt spid="62480"/>
                                        </p:tgtEl>
                                        <p:attrNameLst>
                                          <p:attrName>style.visibility</p:attrName>
                                        </p:attrNameLst>
                                      </p:cBhvr>
                                      <p:to>
                                        <p:strVal val="hidden"/>
                                      </p:to>
                                    </p:set>
                                  </p:childTnLst>
                                </p:cTn>
                              </p:par>
                            </p:childTnLst>
                          </p:cTn>
                        </p:par>
                        <p:par>
                          <p:cTn id="148" fill="hold">
                            <p:stCondLst>
                              <p:cond delay="9000"/>
                            </p:stCondLst>
                            <p:childTnLst>
                              <p:par>
                                <p:cTn id="149" presetID="9" presetClass="exit" presetSubtype="0" fill="hold" grpId="1" nodeType="afterEffect">
                                  <p:stCondLst>
                                    <p:cond delay="0"/>
                                  </p:stCondLst>
                                  <p:childTnLst>
                                    <p:animEffect transition="out" filter="dissolve">
                                      <p:cBhvr>
                                        <p:cTn id="150" dur="750"/>
                                        <p:tgtEl>
                                          <p:spTgt spid="62481"/>
                                        </p:tgtEl>
                                      </p:cBhvr>
                                    </p:animEffect>
                                    <p:set>
                                      <p:cBhvr>
                                        <p:cTn id="151" dur="1" fill="hold">
                                          <p:stCondLst>
                                            <p:cond delay="749"/>
                                          </p:stCondLst>
                                        </p:cTn>
                                        <p:tgtEl>
                                          <p:spTgt spid="62481"/>
                                        </p:tgtEl>
                                        <p:attrNameLst>
                                          <p:attrName>style.visibility</p:attrName>
                                        </p:attrNameLst>
                                      </p:cBhvr>
                                      <p:to>
                                        <p:strVal val="hidden"/>
                                      </p:to>
                                    </p:set>
                                  </p:childTnLst>
                                </p:cTn>
                              </p:par>
                            </p:childTnLst>
                          </p:cTn>
                        </p:par>
                        <p:par>
                          <p:cTn id="152" fill="hold">
                            <p:stCondLst>
                              <p:cond delay="10000"/>
                            </p:stCondLst>
                            <p:childTnLst>
                              <p:par>
                                <p:cTn id="153" presetID="9" presetClass="exit" presetSubtype="0" fill="hold" grpId="1" nodeType="afterEffect">
                                  <p:stCondLst>
                                    <p:cond delay="0"/>
                                  </p:stCondLst>
                                  <p:childTnLst>
                                    <p:animEffect transition="out" filter="dissolve">
                                      <p:cBhvr>
                                        <p:cTn id="154" dur="750"/>
                                        <p:tgtEl>
                                          <p:spTgt spid="62482"/>
                                        </p:tgtEl>
                                      </p:cBhvr>
                                    </p:animEffect>
                                    <p:set>
                                      <p:cBhvr>
                                        <p:cTn id="155" dur="1" fill="hold">
                                          <p:stCondLst>
                                            <p:cond delay="749"/>
                                          </p:stCondLst>
                                        </p:cTn>
                                        <p:tgtEl>
                                          <p:spTgt spid="62482"/>
                                        </p:tgtEl>
                                        <p:attrNameLst>
                                          <p:attrName>style.visibility</p:attrName>
                                        </p:attrNameLst>
                                      </p:cBhvr>
                                      <p:to>
                                        <p:strVal val="hidden"/>
                                      </p:to>
                                    </p:set>
                                  </p:childTnLst>
                                </p:cTn>
                              </p:par>
                            </p:childTnLst>
                          </p:cTn>
                        </p:par>
                        <p:par>
                          <p:cTn id="156" fill="hold">
                            <p:stCondLst>
                              <p:cond delay="11000"/>
                            </p:stCondLst>
                            <p:childTnLst>
                              <p:par>
                                <p:cTn id="157" presetID="9" presetClass="exit" presetSubtype="0" fill="hold" grpId="1" nodeType="afterEffect">
                                  <p:stCondLst>
                                    <p:cond delay="0"/>
                                  </p:stCondLst>
                                  <p:childTnLst>
                                    <p:animEffect transition="out" filter="dissolve">
                                      <p:cBhvr>
                                        <p:cTn id="158" dur="750"/>
                                        <p:tgtEl>
                                          <p:spTgt spid="62483"/>
                                        </p:tgtEl>
                                      </p:cBhvr>
                                    </p:animEffect>
                                    <p:set>
                                      <p:cBhvr>
                                        <p:cTn id="159" dur="1" fill="hold">
                                          <p:stCondLst>
                                            <p:cond delay="749"/>
                                          </p:stCondLst>
                                        </p:cTn>
                                        <p:tgtEl>
                                          <p:spTgt spid="62483"/>
                                        </p:tgtEl>
                                        <p:attrNameLst>
                                          <p:attrName>style.visibility</p:attrName>
                                        </p:attrNameLst>
                                      </p:cBhvr>
                                      <p:to>
                                        <p:strVal val="hidden"/>
                                      </p:to>
                                    </p:set>
                                  </p:childTnLst>
                                </p:cTn>
                              </p:par>
                            </p:childTnLst>
                          </p:cTn>
                        </p:par>
                        <p:par>
                          <p:cTn id="160" fill="hold">
                            <p:stCondLst>
                              <p:cond delay="12000"/>
                            </p:stCondLst>
                            <p:childTnLst>
                              <p:par>
                                <p:cTn id="161" presetID="9" presetClass="exit" presetSubtype="0" fill="hold" grpId="1" nodeType="afterEffect">
                                  <p:stCondLst>
                                    <p:cond delay="0"/>
                                  </p:stCondLst>
                                  <p:childTnLst>
                                    <p:animEffect transition="out" filter="dissolve">
                                      <p:cBhvr>
                                        <p:cTn id="162" dur="750"/>
                                        <p:tgtEl>
                                          <p:spTgt spid="62484"/>
                                        </p:tgtEl>
                                      </p:cBhvr>
                                    </p:animEffect>
                                    <p:set>
                                      <p:cBhvr>
                                        <p:cTn id="163" dur="1" fill="hold">
                                          <p:stCondLst>
                                            <p:cond delay="749"/>
                                          </p:stCondLst>
                                        </p:cTn>
                                        <p:tgtEl>
                                          <p:spTgt spid="62484"/>
                                        </p:tgtEl>
                                        <p:attrNameLst>
                                          <p:attrName>style.visibility</p:attrName>
                                        </p:attrNameLst>
                                      </p:cBhvr>
                                      <p:to>
                                        <p:strVal val="hidden"/>
                                      </p:to>
                                    </p:set>
                                  </p:childTnLst>
                                </p:cTn>
                              </p:par>
                            </p:childTnLst>
                          </p:cTn>
                        </p:par>
                        <p:par>
                          <p:cTn id="164" fill="hold">
                            <p:stCondLst>
                              <p:cond delay="13000"/>
                            </p:stCondLst>
                            <p:childTnLst>
                              <p:par>
                                <p:cTn id="165" presetID="9" presetClass="exit" presetSubtype="0" fill="hold" grpId="1" nodeType="afterEffect">
                                  <p:stCondLst>
                                    <p:cond delay="0"/>
                                  </p:stCondLst>
                                  <p:childTnLst>
                                    <p:animEffect transition="out" filter="dissolve">
                                      <p:cBhvr>
                                        <p:cTn id="166" dur="750"/>
                                        <p:tgtEl>
                                          <p:spTgt spid="62485"/>
                                        </p:tgtEl>
                                      </p:cBhvr>
                                    </p:animEffect>
                                    <p:set>
                                      <p:cBhvr>
                                        <p:cTn id="167" dur="1" fill="hold">
                                          <p:stCondLst>
                                            <p:cond delay="749"/>
                                          </p:stCondLst>
                                        </p:cTn>
                                        <p:tgtEl>
                                          <p:spTgt spid="62485"/>
                                        </p:tgtEl>
                                        <p:attrNameLst>
                                          <p:attrName>style.visibility</p:attrName>
                                        </p:attrNameLst>
                                      </p:cBhvr>
                                      <p:to>
                                        <p:strVal val="hidden"/>
                                      </p:to>
                                    </p:set>
                                  </p:childTnLst>
                                </p:cTn>
                              </p:par>
                            </p:childTnLst>
                          </p:cTn>
                        </p:par>
                        <p:par>
                          <p:cTn id="168" fill="hold">
                            <p:stCondLst>
                              <p:cond delay="14000"/>
                            </p:stCondLst>
                            <p:childTnLst>
                              <p:par>
                                <p:cTn id="169" presetID="9" presetClass="exit" presetSubtype="0" fill="hold" grpId="1" nodeType="afterEffect">
                                  <p:stCondLst>
                                    <p:cond delay="0"/>
                                  </p:stCondLst>
                                  <p:childTnLst>
                                    <p:animEffect transition="out" filter="dissolve">
                                      <p:cBhvr>
                                        <p:cTn id="170" dur="750"/>
                                        <p:tgtEl>
                                          <p:spTgt spid="62486"/>
                                        </p:tgtEl>
                                      </p:cBhvr>
                                    </p:animEffect>
                                    <p:set>
                                      <p:cBhvr>
                                        <p:cTn id="171" dur="1" fill="hold">
                                          <p:stCondLst>
                                            <p:cond delay="749"/>
                                          </p:stCondLst>
                                        </p:cTn>
                                        <p:tgtEl>
                                          <p:spTgt spid="62486"/>
                                        </p:tgtEl>
                                        <p:attrNameLst>
                                          <p:attrName>style.visibility</p:attrName>
                                        </p:attrNameLst>
                                      </p:cBhvr>
                                      <p:to>
                                        <p:strVal val="hidden"/>
                                      </p:to>
                                    </p:set>
                                  </p:childTnLst>
                                </p:cTn>
                              </p:par>
                            </p:childTnLst>
                          </p:cTn>
                        </p:par>
                        <p:par>
                          <p:cTn id="172" fill="hold">
                            <p:stCondLst>
                              <p:cond delay="15000"/>
                            </p:stCondLst>
                            <p:childTnLst>
                              <p:par>
                                <p:cTn id="173" presetID="9" presetClass="exit" presetSubtype="0" fill="hold" grpId="1" nodeType="afterEffect">
                                  <p:stCondLst>
                                    <p:cond delay="0"/>
                                  </p:stCondLst>
                                  <p:childTnLst>
                                    <p:animEffect transition="out" filter="dissolve">
                                      <p:cBhvr>
                                        <p:cTn id="174" dur="750"/>
                                        <p:tgtEl>
                                          <p:spTgt spid="62487"/>
                                        </p:tgtEl>
                                      </p:cBhvr>
                                    </p:animEffect>
                                    <p:set>
                                      <p:cBhvr>
                                        <p:cTn id="175" dur="1" fill="hold">
                                          <p:stCondLst>
                                            <p:cond delay="749"/>
                                          </p:stCondLst>
                                        </p:cTn>
                                        <p:tgtEl>
                                          <p:spTgt spid="62487"/>
                                        </p:tgtEl>
                                        <p:attrNameLst>
                                          <p:attrName>style.visibility</p:attrName>
                                        </p:attrNameLst>
                                      </p:cBhvr>
                                      <p:to>
                                        <p:strVal val="hidden"/>
                                      </p:to>
                                    </p:set>
                                  </p:childTnLst>
                                </p:cTn>
                              </p:par>
                            </p:childTnLst>
                          </p:cTn>
                        </p:par>
                        <p:par>
                          <p:cTn id="176" fill="hold">
                            <p:stCondLst>
                              <p:cond delay="16000"/>
                            </p:stCondLst>
                            <p:childTnLst>
                              <p:par>
                                <p:cTn id="177" presetID="9" presetClass="exit" presetSubtype="0" fill="hold" grpId="1" nodeType="afterEffect">
                                  <p:stCondLst>
                                    <p:cond delay="0"/>
                                  </p:stCondLst>
                                  <p:childTnLst>
                                    <p:animEffect transition="out" filter="dissolve">
                                      <p:cBhvr>
                                        <p:cTn id="178" dur="750"/>
                                        <p:tgtEl>
                                          <p:spTgt spid="62488"/>
                                        </p:tgtEl>
                                      </p:cBhvr>
                                    </p:animEffect>
                                    <p:set>
                                      <p:cBhvr>
                                        <p:cTn id="179" dur="1" fill="hold">
                                          <p:stCondLst>
                                            <p:cond delay="749"/>
                                          </p:stCondLst>
                                        </p:cTn>
                                        <p:tgtEl>
                                          <p:spTgt spid="62488"/>
                                        </p:tgtEl>
                                        <p:attrNameLst>
                                          <p:attrName>style.visibility</p:attrName>
                                        </p:attrNameLst>
                                      </p:cBhvr>
                                      <p:to>
                                        <p:strVal val="hidden"/>
                                      </p:to>
                                    </p:set>
                                  </p:childTnLst>
                                </p:cTn>
                              </p:par>
                            </p:childTnLst>
                          </p:cTn>
                        </p:par>
                        <p:par>
                          <p:cTn id="180" fill="hold">
                            <p:stCondLst>
                              <p:cond delay="17000"/>
                            </p:stCondLst>
                            <p:childTnLst>
                              <p:par>
                                <p:cTn id="181" presetID="9" presetClass="exit" presetSubtype="0" fill="hold" grpId="1" nodeType="afterEffect">
                                  <p:stCondLst>
                                    <p:cond delay="0"/>
                                  </p:stCondLst>
                                  <p:childTnLst>
                                    <p:animEffect transition="out" filter="dissolve">
                                      <p:cBhvr>
                                        <p:cTn id="182" dur="750"/>
                                        <p:tgtEl>
                                          <p:spTgt spid="62489"/>
                                        </p:tgtEl>
                                      </p:cBhvr>
                                    </p:animEffect>
                                    <p:set>
                                      <p:cBhvr>
                                        <p:cTn id="183" dur="1" fill="hold">
                                          <p:stCondLst>
                                            <p:cond delay="749"/>
                                          </p:stCondLst>
                                        </p:cTn>
                                        <p:tgtEl>
                                          <p:spTgt spid="62489"/>
                                        </p:tgtEl>
                                        <p:attrNameLst>
                                          <p:attrName>style.visibility</p:attrName>
                                        </p:attrNameLst>
                                      </p:cBhvr>
                                      <p:to>
                                        <p:strVal val="hidden"/>
                                      </p:to>
                                    </p:set>
                                  </p:childTnLst>
                                </p:cTn>
                              </p:par>
                            </p:childTnLst>
                          </p:cTn>
                        </p:par>
                        <p:par>
                          <p:cTn id="184" fill="hold">
                            <p:stCondLst>
                              <p:cond delay="18000"/>
                            </p:stCondLst>
                            <p:childTnLst>
                              <p:par>
                                <p:cTn id="185" presetID="9" presetClass="exit" presetSubtype="0" fill="hold" grpId="1" nodeType="afterEffect">
                                  <p:stCondLst>
                                    <p:cond delay="0"/>
                                  </p:stCondLst>
                                  <p:childTnLst>
                                    <p:animEffect transition="out" filter="dissolve">
                                      <p:cBhvr>
                                        <p:cTn id="186" dur="750"/>
                                        <p:tgtEl>
                                          <p:spTgt spid="62490"/>
                                        </p:tgtEl>
                                      </p:cBhvr>
                                    </p:animEffect>
                                    <p:set>
                                      <p:cBhvr>
                                        <p:cTn id="187" dur="1" fill="hold">
                                          <p:stCondLst>
                                            <p:cond delay="749"/>
                                          </p:stCondLst>
                                        </p:cTn>
                                        <p:tgtEl>
                                          <p:spTgt spid="62490"/>
                                        </p:tgtEl>
                                        <p:attrNameLst>
                                          <p:attrName>style.visibility</p:attrName>
                                        </p:attrNameLst>
                                      </p:cBhvr>
                                      <p:to>
                                        <p:strVal val="hidden"/>
                                      </p:to>
                                    </p:set>
                                  </p:childTnLst>
                                </p:cTn>
                              </p:par>
                            </p:childTnLst>
                          </p:cTn>
                        </p:par>
                        <p:par>
                          <p:cTn id="188" fill="hold">
                            <p:stCondLst>
                              <p:cond delay="19000"/>
                            </p:stCondLst>
                            <p:childTnLst>
                              <p:par>
                                <p:cTn id="189" presetID="9" presetClass="exit" presetSubtype="0" fill="hold" grpId="1" nodeType="afterEffect">
                                  <p:stCondLst>
                                    <p:cond delay="0"/>
                                  </p:stCondLst>
                                  <p:childTnLst>
                                    <p:animEffect transition="out" filter="dissolve">
                                      <p:cBhvr>
                                        <p:cTn id="190" dur="750"/>
                                        <p:tgtEl>
                                          <p:spTgt spid="62491"/>
                                        </p:tgtEl>
                                      </p:cBhvr>
                                    </p:animEffect>
                                    <p:set>
                                      <p:cBhvr>
                                        <p:cTn id="191" dur="1" fill="hold">
                                          <p:stCondLst>
                                            <p:cond delay="749"/>
                                          </p:stCondLst>
                                        </p:cTn>
                                        <p:tgtEl>
                                          <p:spTgt spid="62491"/>
                                        </p:tgtEl>
                                        <p:attrNameLst>
                                          <p:attrName>style.visibility</p:attrName>
                                        </p:attrNameLst>
                                      </p:cBhvr>
                                      <p:to>
                                        <p:strVal val="hidden"/>
                                      </p:to>
                                    </p:set>
                                  </p:childTnLst>
                                </p:cTn>
                              </p:par>
                            </p:childTnLst>
                          </p:cTn>
                        </p:par>
                        <p:par>
                          <p:cTn id="192" fill="hold">
                            <p:stCondLst>
                              <p:cond delay="20000"/>
                            </p:stCondLst>
                            <p:childTnLst>
                              <p:par>
                                <p:cTn id="193" presetID="9" presetClass="exit" presetSubtype="0" fill="hold" grpId="1" nodeType="afterEffect">
                                  <p:stCondLst>
                                    <p:cond delay="0"/>
                                  </p:stCondLst>
                                  <p:childTnLst>
                                    <p:animEffect transition="out" filter="dissolve">
                                      <p:cBhvr>
                                        <p:cTn id="194" dur="750"/>
                                        <p:tgtEl>
                                          <p:spTgt spid="62492"/>
                                        </p:tgtEl>
                                      </p:cBhvr>
                                    </p:animEffect>
                                    <p:set>
                                      <p:cBhvr>
                                        <p:cTn id="195" dur="1" fill="hold">
                                          <p:stCondLst>
                                            <p:cond delay="749"/>
                                          </p:stCondLst>
                                        </p:cTn>
                                        <p:tgtEl>
                                          <p:spTgt spid="62492"/>
                                        </p:tgtEl>
                                        <p:attrNameLst>
                                          <p:attrName>style.visibility</p:attrName>
                                        </p:attrNameLst>
                                      </p:cBhvr>
                                      <p:to>
                                        <p:strVal val="hidden"/>
                                      </p:to>
                                    </p:set>
                                  </p:childTnLst>
                                </p:cTn>
                              </p:par>
                            </p:childTnLst>
                          </p:cTn>
                        </p:par>
                        <p:par>
                          <p:cTn id="196" fill="hold">
                            <p:stCondLst>
                              <p:cond delay="21000"/>
                            </p:stCondLst>
                            <p:childTnLst>
                              <p:par>
                                <p:cTn id="197" presetID="9" presetClass="exit" presetSubtype="0" fill="hold" grpId="1" nodeType="afterEffect">
                                  <p:stCondLst>
                                    <p:cond delay="0"/>
                                  </p:stCondLst>
                                  <p:childTnLst>
                                    <p:animEffect transition="out" filter="dissolve">
                                      <p:cBhvr>
                                        <p:cTn id="198" dur="750"/>
                                        <p:tgtEl>
                                          <p:spTgt spid="62493"/>
                                        </p:tgtEl>
                                      </p:cBhvr>
                                    </p:animEffect>
                                    <p:set>
                                      <p:cBhvr>
                                        <p:cTn id="199" dur="1" fill="hold">
                                          <p:stCondLst>
                                            <p:cond delay="749"/>
                                          </p:stCondLst>
                                        </p:cTn>
                                        <p:tgtEl>
                                          <p:spTgt spid="62493"/>
                                        </p:tgtEl>
                                        <p:attrNameLst>
                                          <p:attrName>style.visibility</p:attrName>
                                        </p:attrNameLst>
                                      </p:cBhvr>
                                      <p:to>
                                        <p:strVal val="hidden"/>
                                      </p:to>
                                    </p:set>
                                  </p:childTnLst>
                                </p:cTn>
                              </p:par>
                            </p:childTnLst>
                          </p:cTn>
                        </p:par>
                        <p:par>
                          <p:cTn id="200" fill="hold">
                            <p:stCondLst>
                              <p:cond delay="22000"/>
                            </p:stCondLst>
                            <p:childTnLst>
                              <p:par>
                                <p:cTn id="201" presetID="9" presetClass="exit" presetSubtype="0" fill="hold" grpId="1" nodeType="afterEffect">
                                  <p:stCondLst>
                                    <p:cond delay="0"/>
                                  </p:stCondLst>
                                  <p:childTnLst>
                                    <p:animEffect transition="out" filter="dissolve">
                                      <p:cBhvr>
                                        <p:cTn id="202" dur="750"/>
                                        <p:tgtEl>
                                          <p:spTgt spid="62494"/>
                                        </p:tgtEl>
                                      </p:cBhvr>
                                    </p:animEffect>
                                    <p:set>
                                      <p:cBhvr>
                                        <p:cTn id="203" dur="1" fill="hold">
                                          <p:stCondLst>
                                            <p:cond delay="749"/>
                                          </p:stCondLst>
                                        </p:cTn>
                                        <p:tgtEl>
                                          <p:spTgt spid="62494"/>
                                        </p:tgtEl>
                                        <p:attrNameLst>
                                          <p:attrName>style.visibility</p:attrName>
                                        </p:attrNameLst>
                                      </p:cBhvr>
                                      <p:to>
                                        <p:strVal val="hidden"/>
                                      </p:to>
                                    </p:set>
                                  </p:childTnLst>
                                </p:cTn>
                              </p:par>
                            </p:childTnLst>
                          </p:cTn>
                        </p:par>
                        <p:par>
                          <p:cTn id="204" fill="hold">
                            <p:stCondLst>
                              <p:cond delay="23000"/>
                            </p:stCondLst>
                            <p:childTnLst>
                              <p:par>
                                <p:cTn id="205" presetID="9" presetClass="exit" presetSubtype="0" fill="hold" grpId="1" nodeType="afterEffect">
                                  <p:stCondLst>
                                    <p:cond delay="0"/>
                                  </p:stCondLst>
                                  <p:childTnLst>
                                    <p:animEffect transition="out" filter="dissolve">
                                      <p:cBhvr>
                                        <p:cTn id="206" dur="750"/>
                                        <p:tgtEl>
                                          <p:spTgt spid="62495"/>
                                        </p:tgtEl>
                                      </p:cBhvr>
                                    </p:animEffect>
                                    <p:set>
                                      <p:cBhvr>
                                        <p:cTn id="207" dur="1" fill="hold">
                                          <p:stCondLst>
                                            <p:cond delay="749"/>
                                          </p:stCondLst>
                                        </p:cTn>
                                        <p:tgtEl>
                                          <p:spTgt spid="62495"/>
                                        </p:tgtEl>
                                        <p:attrNameLst>
                                          <p:attrName>style.visibility</p:attrName>
                                        </p:attrNameLst>
                                      </p:cBhvr>
                                      <p:to>
                                        <p:strVal val="hidden"/>
                                      </p:to>
                                    </p:set>
                                  </p:childTnLst>
                                </p:cTn>
                              </p:par>
                            </p:childTnLst>
                          </p:cTn>
                        </p:par>
                        <p:par>
                          <p:cTn id="208" fill="hold">
                            <p:stCondLst>
                              <p:cond delay="24000"/>
                            </p:stCondLst>
                            <p:childTnLst>
                              <p:par>
                                <p:cTn id="209" presetID="9" presetClass="exit" presetSubtype="0" fill="hold" grpId="1" nodeType="afterEffect">
                                  <p:stCondLst>
                                    <p:cond delay="0"/>
                                  </p:stCondLst>
                                  <p:childTnLst>
                                    <p:animEffect transition="out" filter="dissolve">
                                      <p:cBhvr>
                                        <p:cTn id="210" dur="750"/>
                                        <p:tgtEl>
                                          <p:spTgt spid="62496"/>
                                        </p:tgtEl>
                                      </p:cBhvr>
                                    </p:animEffect>
                                    <p:set>
                                      <p:cBhvr>
                                        <p:cTn id="211" dur="1" fill="hold">
                                          <p:stCondLst>
                                            <p:cond delay="749"/>
                                          </p:stCondLst>
                                        </p:cTn>
                                        <p:tgtEl>
                                          <p:spTgt spid="62496"/>
                                        </p:tgtEl>
                                        <p:attrNameLst>
                                          <p:attrName>style.visibility</p:attrName>
                                        </p:attrNameLst>
                                      </p:cBhvr>
                                      <p:to>
                                        <p:strVal val="hidden"/>
                                      </p:to>
                                    </p:set>
                                  </p:childTnLst>
                                </p:cTn>
                              </p:par>
                            </p:childTnLst>
                          </p:cTn>
                        </p:par>
                        <p:par>
                          <p:cTn id="212" fill="hold">
                            <p:stCondLst>
                              <p:cond delay="25000"/>
                            </p:stCondLst>
                            <p:childTnLst>
                              <p:par>
                                <p:cTn id="213" presetID="9" presetClass="exit" presetSubtype="0" fill="hold" grpId="1" nodeType="afterEffect">
                                  <p:stCondLst>
                                    <p:cond delay="0"/>
                                  </p:stCondLst>
                                  <p:childTnLst>
                                    <p:animEffect transition="out" filter="dissolve">
                                      <p:cBhvr>
                                        <p:cTn id="214" dur="750"/>
                                        <p:tgtEl>
                                          <p:spTgt spid="62497"/>
                                        </p:tgtEl>
                                      </p:cBhvr>
                                    </p:animEffect>
                                    <p:set>
                                      <p:cBhvr>
                                        <p:cTn id="215" dur="1" fill="hold">
                                          <p:stCondLst>
                                            <p:cond delay="749"/>
                                          </p:stCondLst>
                                        </p:cTn>
                                        <p:tgtEl>
                                          <p:spTgt spid="62497"/>
                                        </p:tgtEl>
                                        <p:attrNameLst>
                                          <p:attrName>style.visibility</p:attrName>
                                        </p:attrNameLst>
                                      </p:cBhvr>
                                      <p:to>
                                        <p:strVal val="hidden"/>
                                      </p:to>
                                    </p:set>
                                  </p:childTnLst>
                                </p:cTn>
                              </p:par>
                            </p:childTnLst>
                          </p:cTn>
                        </p:par>
                        <p:par>
                          <p:cTn id="216" fill="hold">
                            <p:stCondLst>
                              <p:cond delay="26000"/>
                            </p:stCondLst>
                            <p:childTnLst>
                              <p:par>
                                <p:cTn id="217" presetID="9" presetClass="exit" presetSubtype="0" fill="hold" grpId="1" nodeType="afterEffect">
                                  <p:stCondLst>
                                    <p:cond delay="0"/>
                                  </p:stCondLst>
                                  <p:childTnLst>
                                    <p:animEffect transition="out" filter="dissolve">
                                      <p:cBhvr>
                                        <p:cTn id="218" dur="750"/>
                                        <p:tgtEl>
                                          <p:spTgt spid="62498"/>
                                        </p:tgtEl>
                                      </p:cBhvr>
                                    </p:animEffect>
                                    <p:set>
                                      <p:cBhvr>
                                        <p:cTn id="219" dur="1" fill="hold">
                                          <p:stCondLst>
                                            <p:cond delay="749"/>
                                          </p:stCondLst>
                                        </p:cTn>
                                        <p:tgtEl>
                                          <p:spTgt spid="62498"/>
                                        </p:tgtEl>
                                        <p:attrNameLst>
                                          <p:attrName>style.visibility</p:attrName>
                                        </p:attrNameLst>
                                      </p:cBhvr>
                                      <p:to>
                                        <p:strVal val="hidden"/>
                                      </p:to>
                                    </p:set>
                                  </p:childTnLst>
                                </p:cTn>
                              </p:par>
                            </p:childTnLst>
                          </p:cTn>
                        </p:par>
                        <p:par>
                          <p:cTn id="220" fill="hold">
                            <p:stCondLst>
                              <p:cond delay="27000"/>
                            </p:stCondLst>
                            <p:childTnLst>
                              <p:par>
                                <p:cTn id="221" presetID="9" presetClass="exit" presetSubtype="0" fill="hold" grpId="1" nodeType="afterEffect">
                                  <p:stCondLst>
                                    <p:cond delay="0"/>
                                  </p:stCondLst>
                                  <p:childTnLst>
                                    <p:animEffect transition="out" filter="dissolve">
                                      <p:cBhvr>
                                        <p:cTn id="222" dur="750"/>
                                        <p:tgtEl>
                                          <p:spTgt spid="62499"/>
                                        </p:tgtEl>
                                      </p:cBhvr>
                                    </p:animEffect>
                                    <p:set>
                                      <p:cBhvr>
                                        <p:cTn id="223" dur="1" fill="hold">
                                          <p:stCondLst>
                                            <p:cond delay="749"/>
                                          </p:stCondLst>
                                        </p:cTn>
                                        <p:tgtEl>
                                          <p:spTgt spid="62499"/>
                                        </p:tgtEl>
                                        <p:attrNameLst>
                                          <p:attrName>style.visibility</p:attrName>
                                        </p:attrNameLst>
                                      </p:cBhvr>
                                      <p:to>
                                        <p:strVal val="hidden"/>
                                      </p:to>
                                    </p:set>
                                  </p:childTnLst>
                                </p:cTn>
                              </p:par>
                            </p:childTnLst>
                          </p:cTn>
                        </p:par>
                        <p:par>
                          <p:cTn id="224" fill="hold">
                            <p:stCondLst>
                              <p:cond delay="28000"/>
                            </p:stCondLst>
                            <p:childTnLst>
                              <p:par>
                                <p:cTn id="225" presetID="9" presetClass="exit" presetSubtype="0" fill="hold" grpId="1" nodeType="afterEffect">
                                  <p:stCondLst>
                                    <p:cond delay="0"/>
                                  </p:stCondLst>
                                  <p:childTnLst>
                                    <p:animEffect transition="out" filter="dissolve">
                                      <p:cBhvr>
                                        <p:cTn id="226" dur="750"/>
                                        <p:tgtEl>
                                          <p:spTgt spid="62500"/>
                                        </p:tgtEl>
                                      </p:cBhvr>
                                    </p:animEffect>
                                    <p:set>
                                      <p:cBhvr>
                                        <p:cTn id="227" dur="1" fill="hold">
                                          <p:stCondLst>
                                            <p:cond delay="749"/>
                                          </p:stCondLst>
                                        </p:cTn>
                                        <p:tgtEl>
                                          <p:spTgt spid="62500"/>
                                        </p:tgtEl>
                                        <p:attrNameLst>
                                          <p:attrName>style.visibility</p:attrName>
                                        </p:attrNameLst>
                                      </p:cBhvr>
                                      <p:to>
                                        <p:strVal val="hidden"/>
                                      </p:to>
                                    </p:set>
                                  </p:childTnLst>
                                </p:cTn>
                              </p:par>
                            </p:childTnLst>
                          </p:cTn>
                        </p:par>
                        <p:par>
                          <p:cTn id="228" fill="hold">
                            <p:stCondLst>
                              <p:cond delay="29000"/>
                            </p:stCondLst>
                            <p:childTnLst>
                              <p:par>
                                <p:cTn id="229" presetID="9" presetClass="exit" presetSubtype="0" fill="hold" grpId="1" nodeType="afterEffect">
                                  <p:stCondLst>
                                    <p:cond delay="0"/>
                                  </p:stCondLst>
                                  <p:childTnLst>
                                    <p:animEffect transition="out" filter="dissolve">
                                      <p:cBhvr>
                                        <p:cTn id="230" dur="750"/>
                                        <p:tgtEl>
                                          <p:spTgt spid="62501"/>
                                        </p:tgtEl>
                                      </p:cBhvr>
                                    </p:animEffect>
                                    <p:set>
                                      <p:cBhvr>
                                        <p:cTn id="231" dur="1" fill="hold">
                                          <p:stCondLst>
                                            <p:cond delay="749"/>
                                          </p:stCondLst>
                                        </p:cTn>
                                        <p:tgtEl>
                                          <p:spTgt spid="62501"/>
                                        </p:tgtEl>
                                        <p:attrNameLst>
                                          <p:attrName>style.visibility</p:attrName>
                                        </p:attrNameLst>
                                      </p:cBhvr>
                                      <p:to>
                                        <p:strVal val="hidden"/>
                                      </p:to>
                                    </p:set>
                                  </p:childTnLst>
                                </p:cTn>
                              </p:par>
                            </p:childTnLst>
                          </p:cTn>
                        </p:par>
                        <p:par>
                          <p:cTn id="232" fill="hold">
                            <p:stCondLst>
                              <p:cond delay="30000"/>
                            </p:stCondLst>
                            <p:childTnLst>
                              <p:par>
                                <p:cTn id="233" presetID="9" presetClass="exit" presetSubtype="0" fill="hold" grpId="1" nodeType="afterEffect">
                                  <p:stCondLst>
                                    <p:cond delay="0"/>
                                  </p:stCondLst>
                                  <p:childTnLst>
                                    <p:animEffect transition="out" filter="dissolve">
                                      <p:cBhvr>
                                        <p:cTn id="234" dur="750"/>
                                        <p:tgtEl>
                                          <p:spTgt spid="62502"/>
                                        </p:tgtEl>
                                      </p:cBhvr>
                                    </p:animEffect>
                                    <p:set>
                                      <p:cBhvr>
                                        <p:cTn id="235" dur="1" fill="hold">
                                          <p:stCondLst>
                                            <p:cond delay="749"/>
                                          </p:stCondLst>
                                        </p:cTn>
                                        <p:tgtEl>
                                          <p:spTgt spid="62502"/>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23" presetClass="entr" presetSubtype="16" fill="hold" grpId="0" nodeType="clickEffect">
                                  <p:stCondLst>
                                    <p:cond delay="0"/>
                                  </p:stCondLst>
                                  <p:childTnLst>
                                    <p:set>
                                      <p:cBhvr>
                                        <p:cTn id="239" dur="1" fill="hold">
                                          <p:stCondLst>
                                            <p:cond delay="0"/>
                                          </p:stCondLst>
                                        </p:cTn>
                                        <p:tgtEl>
                                          <p:spTgt spid="62503"/>
                                        </p:tgtEl>
                                        <p:attrNameLst>
                                          <p:attrName>style.visibility</p:attrName>
                                        </p:attrNameLst>
                                      </p:cBhvr>
                                      <p:to>
                                        <p:strVal val="visible"/>
                                      </p:to>
                                    </p:set>
                                    <p:anim calcmode="lin" valueType="num">
                                      <p:cBhvr>
                                        <p:cTn id="240" dur="500" fill="hold"/>
                                        <p:tgtEl>
                                          <p:spTgt spid="62503"/>
                                        </p:tgtEl>
                                        <p:attrNameLst>
                                          <p:attrName>ppt_w</p:attrName>
                                        </p:attrNameLst>
                                      </p:cBhvr>
                                      <p:tavLst>
                                        <p:tav tm="0">
                                          <p:val>
                                            <p:fltVal val="0"/>
                                          </p:val>
                                        </p:tav>
                                        <p:tav tm="100000">
                                          <p:val>
                                            <p:strVal val="#ppt_w"/>
                                          </p:val>
                                        </p:tav>
                                      </p:tavLst>
                                    </p:anim>
                                    <p:anim calcmode="lin" valueType="num">
                                      <p:cBhvr>
                                        <p:cTn id="241" dur="500" fill="hold"/>
                                        <p:tgtEl>
                                          <p:spTgt spid="62503"/>
                                        </p:tgtEl>
                                        <p:attrNameLst>
                                          <p:attrName>ppt_h</p:attrName>
                                        </p:attrNameLst>
                                      </p:cBhvr>
                                      <p:tavLst>
                                        <p:tav tm="0">
                                          <p:val>
                                            <p:fltVal val="0"/>
                                          </p:val>
                                        </p:tav>
                                        <p:tav tm="100000">
                                          <p:val>
                                            <p:strVal val="#ppt_h"/>
                                          </p:val>
                                        </p:tav>
                                      </p:tavLst>
                                    </p:anim>
                                  </p:childTnLst>
                                </p:cTn>
                              </p:par>
                            </p:childTnLst>
                          </p:cTn>
                        </p:par>
                        <p:par>
                          <p:cTn id="242" fill="hold">
                            <p:stCondLst>
                              <p:cond delay="500"/>
                            </p:stCondLst>
                            <p:childTnLst>
                              <p:par>
                                <p:cTn id="243" presetID="22" presetClass="emph" presetSubtype="0" repeatCount="indefinite" fill="hold" grpId="1" nodeType="afterEffect">
                                  <p:stCondLst>
                                    <p:cond delay="0"/>
                                  </p:stCondLst>
                                  <p:childTnLst>
                                    <p:animClr clrSpc="hsl" dir="cw">
                                      <p:cBhvr override="childStyle">
                                        <p:cTn id="244" dur="2000" fill="hold"/>
                                        <p:tgtEl>
                                          <p:spTgt spid="62503"/>
                                        </p:tgtEl>
                                        <p:attrNameLst>
                                          <p:attrName>style.color</p:attrName>
                                        </p:attrNameLst>
                                      </p:cBhvr>
                                      <p:by>
                                        <p:hsl h="-7200000" s="0" l="0"/>
                                      </p:by>
                                    </p:animClr>
                                    <p:animClr clrSpc="hsl" dir="cw">
                                      <p:cBhvr>
                                        <p:cTn id="245" dur="2000" fill="hold"/>
                                        <p:tgtEl>
                                          <p:spTgt spid="62503"/>
                                        </p:tgtEl>
                                        <p:attrNameLst>
                                          <p:attrName>fillcolor</p:attrName>
                                        </p:attrNameLst>
                                      </p:cBhvr>
                                      <p:by>
                                        <p:hsl h="-7200000" s="0" l="0"/>
                                      </p:by>
                                    </p:animClr>
                                    <p:animClr clrSpc="hsl" dir="cw">
                                      <p:cBhvr>
                                        <p:cTn id="246" dur="2000" fill="hold"/>
                                        <p:tgtEl>
                                          <p:spTgt spid="62503"/>
                                        </p:tgtEl>
                                        <p:attrNameLst>
                                          <p:attrName>stroke.color</p:attrName>
                                        </p:attrNameLst>
                                      </p:cBhvr>
                                      <p:by>
                                        <p:hsl h="-7200000" s="0" l="0"/>
                                      </p:by>
                                    </p:animClr>
                                    <p:set>
                                      <p:cBhvr>
                                        <p:cTn id="247" dur="2000" fill="hold"/>
                                        <p:tgtEl>
                                          <p:spTgt spid="625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P spid="62471" grpId="0"/>
      <p:bldP spid="62472" grpId="0" animBg="1"/>
      <p:bldP spid="62472" grpId="1" animBg="1"/>
      <p:bldP spid="62473" grpId="0" animBg="1"/>
      <p:bldP spid="62473" grpId="1" animBg="1"/>
      <p:bldP spid="62474" grpId="0" animBg="1"/>
      <p:bldP spid="62474" grpId="1" animBg="1"/>
      <p:bldP spid="62475" grpId="0" animBg="1"/>
      <p:bldP spid="62475" grpId="1" animBg="1"/>
      <p:bldP spid="62476" grpId="0" animBg="1"/>
      <p:bldP spid="62476" grpId="1" animBg="1"/>
      <p:bldP spid="62477" grpId="0" animBg="1"/>
      <p:bldP spid="62477" grpId="1" animBg="1"/>
      <p:bldP spid="62478" grpId="0" animBg="1"/>
      <p:bldP spid="62478" grpId="1" animBg="1"/>
      <p:bldP spid="62479" grpId="0" animBg="1"/>
      <p:bldP spid="62479" grpId="1" animBg="1"/>
      <p:bldP spid="62480" grpId="0" animBg="1"/>
      <p:bldP spid="62480" grpId="1" animBg="1"/>
      <p:bldP spid="62481" grpId="0" animBg="1"/>
      <p:bldP spid="62481" grpId="1" animBg="1"/>
      <p:bldP spid="62482" grpId="0" animBg="1"/>
      <p:bldP spid="62482" grpId="1" animBg="1"/>
      <p:bldP spid="62483" grpId="0" animBg="1"/>
      <p:bldP spid="62483" grpId="1" animBg="1"/>
      <p:bldP spid="62484" grpId="0" animBg="1"/>
      <p:bldP spid="62484" grpId="1" animBg="1"/>
      <p:bldP spid="62485" grpId="0" animBg="1"/>
      <p:bldP spid="62485" grpId="1" animBg="1"/>
      <p:bldP spid="62486" grpId="0" animBg="1"/>
      <p:bldP spid="62486" grpId="1" animBg="1"/>
      <p:bldP spid="62487" grpId="0" animBg="1"/>
      <p:bldP spid="62487" grpId="1" animBg="1"/>
      <p:bldP spid="62488" grpId="0" animBg="1"/>
      <p:bldP spid="62488" grpId="1" animBg="1"/>
      <p:bldP spid="62489" grpId="0" animBg="1"/>
      <p:bldP spid="62489" grpId="1" animBg="1"/>
      <p:bldP spid="62490" grpId="0" animBg="1"/>
      <p:bldP spid="62490" grpId="1" animBg="1"/>
      <p:bldP spid="62491" grpId="0" animBg="1"/>
      <p:bldP spid="62491" grpId="1" animBg="1"/>
      <p:bldP spid="62492" grpId="0" animBg="1"/>
      <p:bldP spid="62492" grpId="1" animBg="1"/>
      <p:bldP spid="62493" grpId="0" animBg="1"/>
      <p:bldP spid="62493" grpId="1" animBg="1"/>
      <p:bldP spid="62494" grpId="0" animBg="1"/>
      <p:bldP spid="62494" grpId="1" animBg="1"/>
      <p:bldP spid="62495" grpId="0" animBg="1"/>
      <p:bldP spid="62495" grpId="1" animBg="1"/>
      <p:bldP spid="62496" grpId="0" animBg="1"/>
      <p:bldP spid="62496" grpId="1" animBg="1"/>
      <p:bldP spid="62497" grpId="0" animBg="1"/>
      <p:bldP spid="62497" grpId="1" animBg="1"/>
      <p:bldP spid="62498" grpId="0" animBg="1"/>
      <p:bldP spid="62498" grpId="1" animBg="1"/>
      <p:bldP spid="62499" grpId="0" animBg="1"/>
      <p:bldP spid="62499" grpId="1" animBg="1"/>
      <p:bldP spid="62500" grpId="0" animBg="1"/>
      <p:bldP spid="62500" grpId="1" animBg="1"/>
      <p:bldP spid="62501" grpId="0" animBg="1"/>
      <p:bldP spid="62501" grpId="1" animBg="1"/>
      <p:bldP spid="62502" grpId="0" animBg="1"/>
      <p:bldP spid="62502" grpId="1" animBg="1"/>
      <p:bldP spid="62503" grpId="0" animBg="1"/>
      <p:bldP spid="6250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Shape 225"/>
          <p:cNvPicPr>
            <a:picLocks noChangeAspect="1"/>
          </p:cNvPicPr>
          <p:nvPr/>
        </p:nvPicPr>
        <p:blipFill>
          <a:blip r:embed="rId3"/>
          <a:stretch>
            <a:fillRect/>
          </a:stretch>
        </p:blipFill>
        <p:spPr>
          <a:xfrm>
            <a:off x="1187450" y="1339850"/>
            <a:ext cx="6913563" cy="4465638"/>
          </a:xfrm>
          <a:prstGeom prst="rect">
            <a:avLst/>
          </a:prstGeom>
          <a:noFill/>
          <a:ln w="9525">
            <a:noFill/>
          </a:ln>
        </p:spPr>
      </p:pic>
      <p:sp>
        <p:nvSpPr>
          <p:cNvPr id="52227" name="Slide Number Placeholder 5"/>
          <p:cNvSpPr txBox="1">
            <a:spLocks noGrp="1"/>
          </p:cNvSpPr>
          <p:nvPr/>
        </p:nvSpPr>
        <p:spPr>
          <a:xfrm>
            <a:off x="6553200" y="6356350"/>
            <a:ext cx="2133600" cy="365125"/>
          </a:xfrm>
          <a:prstGeom prst="rect">
            <a:avLst/>
          </a:prstGeom>
          <a:noFill/>
          <a:ln w="9525">
            <a:noFill/>
          </a:ln>
        </p:spPr>
        <p:txBody>
          <a:bodyPr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r">
              <a:spcBef>
                <a:spcPct val="0"/>
              </a:spcBef>
              <a:buClrTx/>
              <a:buSzTx/>
              <a:buFontTx/>
              <a:buNone/>
            </a:pPr>
            <a:fld id="{9A0DB2DC-4C9A-4742-B13C-FB6460FD3503}" type="slidenum">
              <a:rPr lang="vi-VN" altLang="en-US" sz="1200" dirty="0">
                <a:solidFill>
                  <a:srgbClr val="898989"/>
                </a:solidFill>
                <a:latin typeface="Arial" panose="020B0604020202020204" pitchFamily="34" charset="0"/>
              </a:rPr>
              <a:t>34</a:t>
            </a:fld>
            <a:endParaRPr lang="vi-VN" altLang="en-US" sz="1200" dirty="0">
              <a:solidFill>
                <a:srgbClr val="898989"/>
              </a:solidFill>
              <a:latin typeface="Arial" panose="020B0604020202020204" pitchFamily="34" charset="0"/>
            </a:endParaRPr>
          </a:p>
        </p:txBody>
      </p:sp>
      <p:sp>
        <p:nvSpPr>
          <p:cNvPr id="62469" name="Text Box 5"/>
          <p:cNvSpPr txBox="1"/>
          <p:nvPr/>
        </p:nvSpPr>
        <p:spPr>
          <a:xfrm>
            <a:off x="1835150" y="44450"/>
            <a:ext cx="6480175" cy="109855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6600" b="1" dirty="0">
                <a:solidFill>
                  <a:schemeClr val="tx1"/>
                </a:solidFill>
                <a:latin typeface="QuigleyWiggly"/>
                <a:cs typeface="Arial" panose="020B0604020202020204" pitchFamily="34" charset="0"/>
              </a:rPr>
              <a:t>ĐOÁN HÌNH</a:t>
            </a:r>
            <a:endParaRPr lang="en-US" altLang="en-US" sz="6600" b="1" dirty="0">
              <a:solidFill>
                <a:schemeClr val="tx1"/>
              </a:solidFill>
              <a:latin typeface="QuigleyWiggly"/>
              <a:ea typeface="Arial" panose="020B0604020202020204" pitchFamily="34" charset="0"/>
            </a:endParaRPr>
          </a:p>
        </p:txBody>
      </p:sp>
      <p:sp>
        <p:nvSpPr>
          <p:cNvPr id="62471" name="Text Box 7"/>
          <p:cNvSpPr txBox="1"/>
          <p:nvPr/>
        </p:nvSpPr>
        <p:spPr>
          <a:xfrm>
            <a:off x="684213" y="5949950"/>
            <a:ext cx="7704137" cy="6461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50000"/>
              </a:spcBef>
              <a:buClrTx/>
              <a:buSzTx/>
              <a:buFontTx/>
              <a:buNone/>
            </a:pPr>
            <a:r>
              <a:rPr lang="en-US" altLang="en-US" sz="3600" i="1" dirty="0">
                <a:solidFill>
                  <a:schemeClr val="tx1"/>
                </a:solidFill>
                <a:latin typeface="Arial" panose="020B0604020202020204" pitchFamily="34" charset="0"/>
                <a:cs typeface="Arial" panose="020B0604020202020204" pitchFamily="34" charset="0"/>
              </a:rPr>
              <a:t>Đây l</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nh</a:t>
            </a:r>
            <a:r>
              <a:rPr lang="en-US" altLang="en-US" sz="3600" i="1" dirty="0">
                <a:solidFill>
                  <a:schemeClr val="tx1"/>
                </a:solidFill>
                <a:latin typeface="Arial" panose="020B0604020202020204" pitchFamily="34" charset="0"/>
                <a:ea typeface="Arial" panose="020B0604020202020204" pitchFamily="34" charset="0"/>
              </a:rPr>
              <a:t>à</a:t>
            </a:r>
            <a:r>
              <a:rPr lang="en-US" altLang="en-US" sz="3600" i="1" dirty="0">
                <a:solidFill>
                  <a:schemeClr val="tx1"/>
                </a:solidFill>
                <a:latin typeface="Arial" panose="020B0604020202020204" pitchFamily="34" charset="0"/>
                <a:cs typeface="Arial" panose="020B0604020202020204" pitchFamily="34" charset="0"/>
              </a:rPr>
              <a:t> gì?</a:t>
            </a:r>
            <a:endParaRPr lang="en-US" altLang="en-US" sz="3600" i="1" dirty="0">
              <a:solidFill>
                <a:schemeClr val="tx1"/>
              </a:solidFill>
              <a:latin typeface="Arial" panose="020B0604020202020204" pitchFamily="34" charset="0"/>
              <a:ea typeface="Arial" panose="020B0604020202020204" pitchFamily="34" charset="0"/>
            </a:endParaRPr>
          </a:p>
        </p:txBody>
      </p:sp>
      <p:sp>
        <p:nvSpPr>
          <p:cNvPr id="62472" name="Rectangle 8"/>
          <p:cNvSpPr/>
          <p:nvPr/>
        </p:nvSpPr>
        <p:spPr>
          <a:xfrm>
            <a:off x="1187450" y="13414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3" name="Rectangle 9"/>
          <p:cNvSpPr/>
          <p:nvPr/>
        </p:nvSpPr>
        <p:spPr>
          <a:xfrm>
            <a:off x="1187450" y="14843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4" name="Rectangle 10"/>
          <p:cNvSpPr/>
          <p:nvPr/>
        </p:nvSpPr>
        <p:spPr>
          <a:xfrm>
            <a:off x="1187450" y="1628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5" name="Rectangle 11"/>
          <p:cNvSpPr/>
          <p:nvPr/>
        </p:nvSpPr>
        <p:spPr>
          <a:xfrm>
            <a:off x="1187450" y="1773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6" name="Rectangle 12"/>
          <p:cNvSpPr/>
          <p:nvPr/>
        </p:nvSpPr>
        <p:spPr>
          <a:xfrm>
            <a:off x="1187450" y="19161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7" name="Rectangle 13"/>
          <p:cNvSpPr/>
          <p:nvPr/>
        </p:nvSpPr>
        <p:spPr>
          <a:xfrm>
            <a:off x="1187450" y="20589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8" name="Rectangle 14"/>
          <p:cNvSpPr/>
          <p:nvPr/>
        </p:nvSpPr>
        <p:spPr>
          <a:xfrm>
            <a:off x="1187450" y="22034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79" name="Rectangle 15"/>
          <p:cNvSpPr/>
          <p:nvPr/>
        </p:nvSpPr>
        <p:spPr>
          <a:xfrm>
            <a:off x="1187450" y="23479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0" name="Rectangle 16"/>
          <p:cNvSpPr/>
          <p:nvPr/>
        </p:nvSpPr>
        <p:spPr>
          <a:xfrm>
            <a:off x="1187450" y="24923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1" name="Rectangle 17"/>
          <p:cNvSpPr/>
          <p:nvPr/>
        </p:nvSpPr>
        <p:spPr>
          <a:xfrm>
            <a:off x="1187450" y="26352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2" name="Rectangle 18"/>
          <p:cNvSpPr/>
          <p:nvPr/>
        </p:nvSpPr>
        <p:spPr>
          <a:xfrm>
            <a:off x="1187450" y="27797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3" name="Rectangle 19"/>
          <p:cNvSpPr/>
          <p:nvPr/>
        </p:nvSpPr>
        <p:spPr>
          <a:xfrm>
            <a:off x="1187450" y="29241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4" name="Rectangle 20"/>
          <p:cNvSpPr/>
          <p:nvPr/>
        </p:nvSpPr>
        <p:spPr>
          <a:xfrm>
            <a:off x="1187450" y="3070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5" name="Rectangle 21"/>
          <p:cNvSpPr/>
          <p:nvPr/>
        </p:nvSpPr>
        <p:spPr>
          <a:xfrm>
            <a:off x="1187450" y="32131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6" name="Rectangle 22"/>
          <p:cNvSpPr/>
          <p:nvPr/>
        </p:nvSpPr>
        <p:spPr>
          <a:xfrm>
            <a:off x="1187450" y="33575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7" name="Rectangle 23"/>
          <p:cNvSpPr/>
          <p:nvPr/>
        </p:nvSpPr>
        <p:spPr>
          <a:xfrm>
            <a:off x="1187450" y="35020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8" name="Rectangle 24"/>
          <p:cNvSpPr/>
          <p:nvPr/>
        </p:nvSpPr>
        <p:spPr>
          <a:xfrm>
            <a:off x="1187450" y="36449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89" name="Rectangle 25"/>
          <p:cNvSpPr/>
          <p:nvPr/>
        </p:nvSpPr>
        <p:spPr>
          <a:xfrm>
            <a:off x="1187450" y="378777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0" name="Rectangle 26"/>
          <p:cNvSpPr/>
          <p:nvPr/>
        </p:nvSpPr>
        <p:spPr>
          <a:xfrm>
            <a:off x="1187450" y="39322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1" name="Rectangle 27"/>
          <p:cNvSpPr/>
          <p:nvPr/>
        </p:nvSpPr>
        <p:spPr>
          <a:xfrm>
            <a:off x="1187450" y="40767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2" name="Rectangle 28"/>
          <p:cNvSpPr/>
          <p:nvPr/>
        </p:nvSpPr>
        <p:spPr>
          <a:xfrm>
            <a:off x="1187450" y="42211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3" name="Rectangle 29"/>
          <p:cNvSpPr/>
          <p:nvPr/>
        </p:nvSpPr>
        <p:spPr>
          <a:xfrm>
            <a:off x="1187450" y="436403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4" name="Rectangle 30"/>
          <p:cNvSpPr/>
          <p:nvPr/>
        </p:nvSpPr>
        <p:spPr>
          <a:xfrm>
            <a:off x="1187450" y="45085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5" name="Rectangle 31"/>
          <p:cNvSpPr/>
          <p:nvPr/>
        </p:nvSpPr>
        <p:spPr>
          <a:xfrm>
            <a:off x="1187450" y="46529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6" name="Rectangle 32"/>
          <p:cNvSpPr/>
          <p:nvPr/>
        </p:nvSpPr>
        <p:spPr>
          <a:xfrm>
            <a:off x="1187450" y="47974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7" name="Rectangle 33"/>
          <p:cNvSpPr/>
          <p:nvPr/>
        </p:nvSpPr>
        <p:spPr>
          <a:xfrm>
            <a:off x="1187450" y="494030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8" name="Rectangle 34"/>
          <p:cNvSpPr/>
          <p:nvPr/>
        </p:nvSpPr>
        <p:spPr>
          <a:xfrm>
            <a:off x="1187450" y="508476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499" name="Rectangle 35"/>
          <p:cNvSpPr/>
          <p:nvPr/>
        </p:nvSpPr>
        <p:spPr>
          <a:xfrm>
            <a:off x="1187450" y="5229225"/>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0" name="Rectangle 36"/>
          <p:cNvSpPr/>
          <p:nvPr/>
        </p:nvSpPr>
        <p:spPr>
          <a:xfrm>
            <a:off x="1187450" y="5373688"/>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1" name="Rectangle 37"/>
          <p:cNvSpPr/>
          <p:nvPr/>
        </p:nvSpPr>
        <p:spPr>
          <a:xfrm>
            <a:off x="1187450" y="5518150"/>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2" name="Rectangle 38"/>
          <p:cNvSpPr/>
          <p:nvPr/>
        </p:nvSpPr>
        <p:spPr>
          <a:xfrm>
            <a:off x="1187450" y="5662613"/>
            <a:ext cx="6913563" cy="142875"/>
          </a:xfrm>
          <a:prstGeom prst="rect">
            <a:avLst/>
          </a:prstGeom>
          <a:solidFill>
            <a:srgbClr val="0066FF"/>
          </a:solidFill>
          <a:ln w="9525" cap="flat" cmpd="sng">
            <a:solidFill>
              <a:srgbClr val="FF33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endParaRPr lang="en-US" altLang="en-US" sz="2400" dirty="0">
              <a:solidFill>
                <a:schemeClr val="tx1"/>
              </a:solidFill>
              <a:latin typeface="Calibri" panose="020F0502020204030204" pitchFamily="34" charset="0"/>
              <a:ea typeface="Arial" panose="020B0604020202020204" pitchFamily="34" charset="0"/>
            </a:endParaRPr>
          </a:p>
        </p:txBody>
      </p:sp>
      <p:sp>
        <p:nvSpPr>
          <p:cNvPr id="62503" name="AutoShape 39"/>
          <p:cNvSpPr/>
          <p:nvPr/>
        </p:nvSpPr>
        <p:spPr>
          <a:xfrm>
            <a:off x="-214312" y="4000500"/>
            <a:ext cx="7834312" cy="2286000"/>
          </a:xfrm>
          <a:prstGeom prst="irregularSeal2">
            <a:avLst/>
          </a:prstGeom>
          <a:solidFill>
            <a:srgbClr val="FF3300"/>
          </a:solidFill>
          <a:ln w="57150" cap="flat" cmpd="sng">
            <a:solidFill>
              <a:srgbClr val="FFFF00"/>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lgn="ctr">
              <a:spcBef>
                <a:spcPct val="0"/>
              </a:spcBef>
              <a:buClrTx/>
              <a:buSzTx/>
              <a:buFontTx/>
              <a:buNone/>
            </a:pPr>
            <a:r>
              <a:rPr lang="en-US" altLang="en-US" sz="3600" dirty="0">
                <a:solidFill>
                  <a:schemeClr val="bg1"/>
                </a:solidFill>
                <a:latin typeface="Calibri" panose="020F0502020204030204" pitchFamily="34" charset="0"/>
                <a:cs typeface="Arial" panose="020B0604020202020204" pitchFamily="34" charset="0"/>
              </a:rPr>
              <a:t>Nh</a:t>
            </a:r>
            <a:r>
              <a:rPr lang="en-US" altLang="en-US" sz="3600" dirty="0">
                <a:solidFill>
                  <a:schemeClr val="bg1"/>
                </a:solidFill>
                <a:latin typeface="Calibri" panose="020F0502020204030204" pitchFamily="34" charset="0"/>
                <a:ea typeface="Arial" panose="020B0604020202020204" pitchFamily="34" charset="0"/>
              </a:rPr>
              <a:t>à</a:t>
            </a:r>
            <a:r>
              <a:rPr lang="en-US" altLang="en-US" sz="3600" dirty="0">
                <a:solidFill>
                  <a:schemeClr val="bg1"/>
                </a:solidFill>
                <a:latin typeface="Calibri" panose="020F0502020204030204" pitchFamily="34" charset="0"/>
                <a:cs typeface="Arial" panose="020B0604020202020204" pitchFamily="34" charset="0"/>
              </a:rPr>
              <a:t> biệt thự</a:t>
            </a:r>
            <a:endParaRPr lang="en-US" altLang="en-US" sz="3600" dirty="0">
              <a:solidFill>
                <a:schemeClr val="bg1"/>
              </a:solidFill>
              <a:latin typeface="Calibri" panose="020F0502020204030204" pitchFamily="34" charset="0"/>
              <a:ea typeface="Arial" panose="020B0604020202020204"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dissolve">
                                      <p:cBhvr>
                                        <p:cTn id="7" dur="500"/>
                                        <p:tgtEl>
                                          <p:spTgt spid="624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71"/>
                                        </p:tgtEl>
                                        <p:attrNameLst>
                                          <p:attrName>style.visibility</p:attrName>
                                        </p:attrNameLst>
                                      </p:cBhvr>
                                      <p:to>
                                        <p:strVal val="visible"/>
                                      </p:to>
                                    </p:set>
                                    <p:animEffect transition="in" filter="dissolve">
                                      <p:cBhvr>
                                        <p:cTn id="12" dur="500"/>
                                        <p:tgtEl>
                                          <p:spTgt spid="624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250"/>
                                        <p:tgtEl>
                                          <p:spTgt spid="3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2472"/>
                                        </p:tgtEl>
                                        <p:attrNameLst>
                                          <p:attrName>style.visibility</p:attrName>
                                        </p:attrNameLst>
                                      </p:cBhvr>
                                      <p:to>
                                        <p:strVal val="visible"/>
                                      </p:to>
                                    </p:set>
                                    <p:animEffect transition="in" filter="dissolve">
                                      <p:cBhvr>
                                        <p:cTn id="20" dur="1000"/>
                                        <p:tgtEl>
                                          <p:spTgt spid="6247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2473"/>
                                        </p:tgtEl>
                                        <p:attrNameLst>
                                          <p:attrName>style.visibility</p:attrName>
                                        </p:attrNameLst>
                                      </p:cBhvr>
                                      <p:to>
                                        <p:strVal val="visible"/>
                                      </p:to>
                                    </p:set>
                                    <p:animEffect transition="in" filter="dissolve">
                                      <p:cBhvr>
                                        <p:cTn id="23" dur="500"/>
                                        <p:tgtEl>
                                          <p:spTgt spid="6247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2474"/>
                                        </p:tgtEl>
                                        <p:attrNameLst>
                                          <p:attrName>style.visibility</p:attrName>
                                        </p:attrNameLst>
                                      </p:cBhvr>
                                      <p:to>
                                        <p:strVal val="visible"/>
                                      </p:to>
                                    </p:set>
                                    <p:animEffect transition="in" filter="dissolve">
                                      <p:cBhvr>
                                        <p:cTn id="26" dur="500"/>
                                        <p:tgtEl>
                                          <p:spTgt spid="6247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2475"/>
                                        </p:tgtEl>
                                        <p:attrNameLst>
                                          <p:attrName>style.visibility</p:attrName>
                                        </p:attrNameLst>
                                      </p:cBhvr>
                                      <p:to>
                                        <p:strVal val="visible"/>
                                      </p:to>
                                    </p:set>
                                    <p:animEffect transition="in" filter="dissolve">
                                      <p:cBhvr>
                                        <p:cTn id="29" dur="500"/>
                                        <p:tgtEl>
                                          <p:spTgt spid="6247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2476"/>
                                        </p:tgtEl>
                                        <p:attrNameLst>
                                          <p:attrName>style.visibility</p:attrName>
                                        </p:attrNameLst>
                                      </p:cBhvr>
                                      <p:to>
                                        <p:strVal val="visible"/>
                                      </p:to>
                                    </p:set>
                                    <p:animEffect transition="in" filter="dissolve">
                                      <p:cBhvr>
                                        <p:cTn id="32" dur="500"/>
                                        <p:tgtEl>
                                          <p:spTgt spid="6247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2477"/>
                                        </p:tgtEl>
                                        <p:attrNameLst>
                                          <p:attrName>style.visibility</p:attrName>
                                        </p:attrNameLst>
                                      </p:cBhvr>
                                      <p:to>
                                        <p:strVal val="visible"/>
                                      </p:to>
                                    </p:set>
                                    <p:animEffect transition="in" filter="dissolve">
                                      <p:cBhvr>
                                        <p:cTn id="35" dur="500"/>
                                        <p:tgtEl>
                                          <p:spTgt spid="6247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2478"/>
                                        </p:tgtEl>
                                        <p:attrNameLst>
                                          <p:attrName>style.visibility</p:attrName>
                                        </p:attrNameLst>
                                      </p:cBhvr>
                                      <p:to>
                                        <p:strVal val="visible"/>
                                      </p:to>
                                    </p:set>
                                    <p:animEffect transition="in" filter="dissolve">
                                      <p:cBhvr>
                                        <p:cTn id="38" dur="500"/>
                                        <p:tgtEl>
                                          <p:spTgt spid="6247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2479"/>
                                        </p:tgtEl>
                                        <p:attrNameLst>
                                          <p:attrName>style.visibility</p:attrName>
                                        </p:attrNameLst>
                                      </p:cBhvr>
                                      <p:to>
                                        <p:strVal val="visible"/>
                                      </p:to>
                                    </p:set>
                                    <p:animEffect transition="in" filter="dissolve">
                                      <p:cBhvr>
                                        <p:cTn id="41" dur="500"/>
                                        <p:tgtEl>
                                          <p:spTgt spid="6247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2480"/>
                                        </p:tgtEl>
                                        <p:attrNameLst>
                                          <p:attrName>style.visibility</p:attrName>
                                        </p:attrNameLst>
                                      </p:cBhvr>
                                      <p:to>
                                        <p:strVal val="visible"/>
                                      </p:to>
                                    </p:set>
                                    <p:animEffect transition="in" filter="dissolve">
                                      <p:cBhvr>
                                        <p:cTn id="44" dur="500"/>
                                        <p:tgtEl>
                                          <p:spTgt spid="6248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2481"/>
                                        </p:tgtEl>
                                        <p:attrNameLst>
                                          <p:attrName>style.visibility</p:attrName>
                                        </p:attrNameLst>
                                      </p:cBhvr>
                                      <p:to>
                                        <p:strVal val="visible"/>
                                      </p:to>
                                    </p:set>
                                    <p:animEffect transition="in" filter="dissolve">
                                      <p:cBhvr>
                                        <p:cTn id="47" dur="500"/>
                                        <p:tgtEl>
                                          <p:spTgt spid="62481"/>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2482"/>
                                        </p:tgtEl>
                                        <p:attrNameLst>
                                          <p:attrName>style.visibility</p:attrName>
                                        </p:attrNameLst>
                                      </p:cBhvr>
                                      <p:to>
                                        <p:strVal val="visible"/>
                                      </p:to>
                                    </p:set>
                                    <p:animEffect transition="in" filter="dissolve">
                                      <p:cBhvr>
                                        <p:cTn id="50" dur="500"/>
                                        <p:tgtEl>
                                          <p:spTgt spid="6248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62483"/>
                                        </p:tgtEl>
                                        <p:attrNameLst>
                                          <p:attrName>style.visibility</p:attrName>
                                        </p:attrNameLst>
                                      </p:cBhvr>
                                      <p:to>
                                        <p:strVal val="visible"/>
                                      </p:to>
                                    </p:set>
                                    <p:animEffect transition="in" filter="dissolve">
                                      <p:cBhvr>
                                        <p:cTn id="53" dur="500"/>
                                        <p:tgtEl>
                                          <p:spTgt spid="6248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62484"/>
                                        </p:tgtEl>
                                        <p:attrNameLst>
                                          <p:attrName>style.visibility</p:attrName>
                                        </p:attrNameLst>
                                      </p:cBhvr>
                                      <p:to>
                                        <p:strVal val="visible"/>
                                      </p:to>
                                    </p:set>
                                    <p:animEffect transition="in" filter="dissolve">
                                      <p:cBhvr>
                                        <p:cTn id="56" dur="500"/>
                                        <p:tgtEl>
                                          <p:spTgt spid="6248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62485"/>
                                        </p:tgtEl>
                                        <p:attrNameLst>
                                          <p:attrName>style.visibility</p:attrName>
                                        </p:attrNameLst>
                                      </p:cBhvr>
                                      <p:to>
                                        <p:strVal val="visible"/>
                                      </p:to>
                                    </p:set>
                                    <p:animEffect transition="in" filter="dissolve">
                                      <p:cBhvr>
                                        <p:cTn id="59" dur="500"/>
                                        <p:tgtEl>
                                          <p:spTgt spid="62485"/>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62486"/>
                                        </p:tgtEl>
                                        <p:attrNameLst>
                                          <p:attrName>style.visibility</p:attrName>
                                        </p:attrNameLst>
                                      </p:cBhvr>
                                      <p:to>
                                        <p:strVal val="visible"/>
                                      </p:to>
                                    </p:set>
                                    <p:animEffect transition="in" filter="dissolve">
                                      <p:cBhvr>
                                        <p:cTn id="62" dur="500"/>
                                        <p:tgtEl>
                                          <p:spTgt spid="6248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62487"/>
                                        </p:tgtEl>
                                        <p:attrNameLst>
                                          <p:attrName>style.visibility</p:attrName>
                                        </p:attrNameLst>
                                      </p:cBhvr>
                                      <p:to>
                                        <p:strVal val="visible"/>
                                      </p:to>
                                    </p:set>
                                    <p:animEffect transition="in" filter="dissolve">
                                      <p:cBhvr>
                                        <p:cTn id="65" dur="500"/>
                                        <p:tgtEl>
                                          <p:spTgt spid="6248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62488"/>
                                        </p:tgtEl>
                                        <p:attrNameLst>
                                          <p:attrName>style.visibility</p:attrName>
                                        </p:attrNameLst>
                                      </p:cBhvr>
                                      <p:to>
                                        <p:strVal val="visible"/>
                                      </p:to>
                                    </p:set>
                                    <p:animEffect transition="in" filter="dissolve">
                                      <p:cBhvr>
                                        <p:cTn id="68" dur="500"/>
                                        <p:tgtEl>
                                          <p:spTgt spid="62488"/>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62489"/>
                                        </p:tgtEl>
                                        <p:attrNameLst>
                                          <p:attrName>style.visibility</p:attrName>
                                        </p:attrNameLst>
                                      </p:cBhvr>
                                      <p:to>
                                        <p:strVal val="visible"/>
                                      </p:to>
                                    </p:set>
                                    <p:animEffect transition="in" filter="dissolve">
                                      <p:cBhvr>
                                        <p:cTn id="71" dur="500"/>
                                        <p:tgtEl>
                                          <p:spTgt spid="6248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62490"/>
                                        </p:tgtEl>
                                        <p:attrNameLst>
                                          <p:attrName>style.visibility</p:attrName>
                                        </p:attrNameLst>
                                      </p:cBhvr>
                                      <p:to>
                                        <p:strVal val="visible"/>
                                      </p:to>
                                    </p:set>
                                    <p:animEffect transition="in" filter="dissolve">
                                      <p:cBhvr>
                                        <p:cTn id="74" dur="500"/>
                                        <p:tgtEl>
                                          <p:spTgt spid="62490"/>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62491"/>
                                        </p:tgtEl>
                                        <p:attrNameLst>
                                          <p:attrName>style.visibility</p:attrName>
                                        </p:attrNameLst>
                                      </p:cBhvr>
                                      <p:to>
                                        <p:strVal val="visible"/>
                                      </p:to>
                                    </p:set>
                                    <p:animEffect transition="in" filter="dissolve">
                                      <p:cBhvr>
                                        <p:cTn id="77" dur="500"/>
                                        <p:tgtEl>
                                          <p:spTgt spid="62491"/>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62492"/>
                                        </p:tgtEl>
                                        <p:attrNameLst>
                                          <p:attrName>style.visibility</p:attrName>
                                        </p:attrNameLst>
                                      </p:cBhvr>
                                      <p:to>
                                        <p:strVal val="visible"/>
                                      </p:to>
                                    </p:set>
                                    <p:animEffect transition="in" filter="dissolve">
                                      <p:cBhvr>
                                        <p:cTn id="80" dur="500"/>
                                        <p:tgtEl>
                                          <p:spTgt spid="6249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62493"/>
                                        </p:tgtEl>
                                        <p:attrNameLst>
                                          <p:attrName>style.visibility</p:attrName>
                                        </p:attrNameLst>
                                      </p:cBhvr>
                                      <p:to>
                                        <p:strVal val="visible"/>
                                      </p:to>
                                    </p:set>
                                    <p:animEffect transition="in" filter="dissolve">
                                      <p:cBhvr>
                                        <p:cTn id="83" dur="500"/>
                                        <p:tgtEl>
                                          <p:spTgt spid="62493"/>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62494"/>
                                        </p:tgtEl>
                                        <p:attrNameLst>
                                          <p:attrName>style.visibility</p:attrName>
                                        </p:attrNameLst>
                                      </p:cBhvr>
                                      <p:to>
                                        <p:strVal val="visible"/>
                                      </p:to>
                                    </p:set>
                                    <p:animEffect transition="in" filter="dissolve">
                                      <p:cBhvr>
                                        <p:cTn id="86" dur="500"/>
                                        <p:tgtEl>
                                          <p:spTgt spid="62494"/>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62495"/>
                                        </p:tgtEl>
                                        <p:attrNameLst>
                                          <p:attrName>style.visibility</p:attrName>
                                        </p:attrNameLst>
                                      </p:cBhvr>
                                      <p:to>
                                        <p:strVal val="visible"/>
                                      </p:to>
                                    </p:set>
                                    <p:animEffect transition="in" filter="dissolve">
                                      <p:cBhvr>
                                        <p:cTn id="89" dur="500"/>
                                        <p:tgtEl>
                                          <p:spTgt spid="62495"/>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62496"/>
                                        </p:tgtEl>
                                        <p:attrNameLst>
                                          <p:attrName>style.visibility</p:attrName>
                                        </p:attrNameLst>
                                      </p:cBhvr>
                                      <p:to>
                                        <p:strVal val="visible"/>
                                      </p:to>
                                    </p:set>
                                    <p:animEffect transition="in" filter="dissolve">
                                      <p:cBhvr>
                                        <p:cTn id="92" dur="500"/>
                                        <p:tgtEl>
                                          <p:spTgt spid="62496"/>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62497"/>
                                        </p:tgtEl>
                                        <p:attrNameLst>
                                          <p:attrName>style.visibility</p:attrName>
                                        </p:attrNameLst>
                                      </p:cBhvr>
                                      <p:to>
                                        <p:strVal val="visible"/>
                                      </p:to>
                                    </p:set>
                                    <p:animEffect transition="in" filter="dissolve">
                                      <p:cBhvr>
                                        <p:cTn id="95" dur="500"/>
                                        <p:tgtEl>
                                          <p:spTgt spid="62497"/>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62498"/>
                                        </p:tgtEl>
                                        <p:attrNameLst>
                                          <p:attrName>style.visibility</p:attrName>
                                        </p:attrNameLst>
                                      </p:cBhvr>
                                      <p:to>
                                        <p:strVal val="visible"/>
                                      </p:to>
                                    </p:set>
                                    <p:animEffect transition="in" filter="dissolve">
                                      <p:cBhvr>
                                        <p:cTn id="98" dur="500"/>
                                        <p:tgtEl>
                                          <p:spTgt spid="62498"/>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62499"/>
                                        </p:tgtEl>
                                        <p:attrNameLst>
                                          <p:attrName>style.visibility</p:attrName>
                                        </p:attrNameLst>
                                      </p:cBhvr>
                                      <p:to>
                                        <p:strVal val="visible"/>
                                      </p:to>
                                    </p:set>
                                    <p:animEffect transition="in" filter="dissolve">
                                      <p:cBhvr>
                                        <p:cTn id="101" dur="500"/>
                                        <p:tgtEl>
                                          <p:spTgt spid="62499"/>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62500"/>
                                        </p:tgtEl>
                                        <p:attrNameLst>
                                          <p:attrName>style.visibility</p:attrName>
                                        </p:attrNameLst>
                                      </p:cBhvr>
                                      <p:to>
                                        <p:strVal val="visible"/>
                                      </p:to>
                                    </p:set>
                                    <p:animEffect transition="in" filter="dissolve">
                                      <p:cBhvr>
                                        <p:cTn id="104" dur="500"/>
                                        <p:tgtEl>
                                          <p:spTgt spid="62500"/>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62501"/>
                                        </p:tgtEl>
                                        <p:attrNameLst>
                                          <p:attrName>style.visibility</p:attrName>
                                        </p:attrNameLst>
                                      </p:cBhvr>
                                      <p:to>
                                        <p:strVal val="visible"/>
                                      </p:to>
                                    </p:set>
                                    <p:animEffect transition="in" filter="dissolve">
                                      <p:cBhvr>
                                        <p:cTn id="107" dur="500"/>
                                        <p:tgtEl>
                                          <p:spTgt spid="62501"/>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62502"/>
                                        </p:tgtEl>
                                        <p:attrNameLst>
                                          <p:attrName>style.visibility</p:attrName>
                                        </p:attrNameLst>
                                      </p:cBhvr>
                                      <p:to>
                                        <p:strVal val="visible"/>
                                      </p:to>
                                    </p:set>
                                    <p:animEffect transition="in" filter="dissolve">
                                      <p:cBhvr>
                                        <p:cTn id="110" dur="500"/>
                                        <p:tgtEl>
                                          <p:spTgt spid="62502"/>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750"/>
                                        <p:tgtEl>
                                          <p:spTgt spid="62472"/>
                                        </p:tgtEl>
                                      </p:cBhvr>
                                    </p:animEffect>
                                    <p:set>
                                      <p:cBhvr>
                                        <p:cTn id="115" dur="1" fill="hold">
                                          <p:stCondLst>
                                            <p:cond delay="749"/>
                                          </p:stCondLst>
                                        </p:cTn>
                                        <p:tgtEl>
                                          <p:spTgt spid="62472"/>
                                        </p:tgtEl>
                                        <p:attrNameLst>
                                          <p:attrName>style.visibility</p:attrName>
                                        </p:attrNameLst>
                                      </p:cBhvr>
                                      <p:to>
                                        <p:strVal val="hidden"/>
                                      </p:to>
                                    </p:set>
                                  </p:childTnLst>
                                </p:cTn>
                              </p:par>
                            </p:childTnLst>
                          </p:cTn>
                        </p:par>
                        <p:par>
                          <p:cTn id="116" fill="hold">
                            <p:stCondLst>
                              <p:cond delay="1000"/>
                            </p:stCondLst>
                            <p:childTnLst>
                              <p:par>
                                <p:cTn id="117" presetID="9" presetClass="exit" presetSubtype="0" fill="hold" grpId="1" nodeType="afterEffect">
                                  <p:stCondLst>
                                    <p:cond delay="0"/>
                                  </p:stCondLst>
                                  <p:childTnLst>
                                    <p:animEffect transition="out" filter="dissolve">
                                      <p:cBhvr>
                                        <p:cTn id="118" dur="750"/>
                                        <p:tgtEl>
                                          <p:spTgt spid="62473"/>
                                        </p:tgtEl>
                                      </p:cBhvr>
                                    </p:animEffect>
                                    <p:set>
                                      <p:cBhvr>
                                        <p:cTn id="119" dur="1" fill="hold">
                                          <p:stCondLst>
                                            <p:cond delay="749"/>
                                          </p:stCondLst>
                                        </p:cTn>
                                        <p:tgtEl>
                                          <p:spTgt spid="62473"/>
                                        </p:tgtEl>
                                        <p:attrNameLst>
                                          <p:attrName>style.visibility</p:attrName>
                                        </p:attrNameLst>
                                      </p:cBhvr>
                                      <p:to>
                                        <p:strVal val="hidden"/>
                                      </p:to>
                                    </p:set>
                                  </p:childTnLst>
                                </p:cTn>
                              </p:par>
                            </p:childTnLst>
                          </p:cTn>
                        </p:par>
                        <p:par>
                          <p:cTn id="120" fill="hold">
                            <p:stCondLst>
                              <p:cond delay="2000"/>
                            </p:stCondLst>
                            <p:childTnLst>
                              <p:par>
                                <p:cTn id="121" presetID="9" presetClass="exit" presetSubtype="0" fill="hold" grpId="1" nodeType="afterEffect">
                                  <p:stCondLst>
                                    <p:cond delay="0"/>
                                  </p:stCondLst>
                                  <p:childTnLst>
                                    <p:animEffect transition="out" filter="dissolve">
                                      <p:cBhvr>
                                        <p:cTn id="122" dur="750"/>
                                        <p:tgtEl>
                                          <p:spTgt spid="62474"/>
                                        </p:tgtEl>
                                      </p:cBhvr>
                                    </p:animEffect>
                                    <p:set>
                                      <p:cBhvr>
                                        <p:cTn id="123" dur="1" fill="hold">
                                          <p:stCondLst>
                                            <p:cond delay="749"/>
                                          </p:stCondLst>
                                        </p:cTn>
                                        <p:tgtEl>
                                          <p:spTgt spid="62474"/>
                                        </p:tgtEl>
                                        <p:attrNameLst>
                                          <p:attrName>style.visibility</p:attrName>
                                        </p:attrNameLst>
                                      </p:cBhvr>
                                      <p:to>
                                        <p:strVal val="hidden"/>
                                      </p:to>
                                    </p:set>
                                  </p:childTnLst>
                                </p:cTn>
                              </p:par>
                            </p:childTnLst>
                          </p:cTn>
                        </p:par>
                        <p:par>
                          <p:cTn id="124" fill="hold">
                            <p:stCondLst>
                              <p:cond delay="3000"/>
                            </p:stCondLst>
                            <p:childTnLst>
                              <p:par>
                                <p:cTn id="125" presetID="9" presetClass="exit" presetSubtype="0" fill="hold" grpId="1" nodeType="afterEffect">
                                  <p:stCondLst>
                                    <p:cond delay="0"/>
                                  </p:stCondLst>
                                  <p:childTnLst>
                                    <p:animEffect transition="out" filter="dissolve">
                                      <p:cBhvr>
                                        <p:cTn id="126" dur="750"/>
                                        <p:tgtEl>
                                          <p:spTgt spid="62475"/>
                                        </p:tgtEl>
                                      </p:cBhvr>
                                    </p:animEffect>
                                    <p:set>
                                      <p:cBhvr>
                                        <p:cTn id="127" dur="1" fill="hold">
                                          <p:stCondLst>
                                            <p:cond delay="749"/>
                                          </p:stCondLst>
                                        </p:cTn>
                                        <p:tgtEl>
                                          <p:spTgt spid="62475"/>
                                        </p:tgtEl>
                                        <p:attrNameLst>
                                          <p:attrName>style.visibility</p:attrName>
                                        </p:attrNameLst>
                                      </p:cBhvr>
                                      <p:to>
                                        <p:strVal val="hidden"/>
                                      </p:to>
                                    </p:set>
                                  </p:childTnLst>
                                </p:cTn>
                              </p:par>
                            </p:childTnLst>
                          </p:cTn>
                        </p:par>
                        <p:par>
                          <p:cTn id="128" fill="hold">
                            <p:stCondLst>
                              <p:cond delay="4000"/>
                            </p:stCondLst>
                            <p:childTnLst>
                              <p:par>
                                <p:cTn id="129" presetID="9" presetClass="exit" presetSubtype="0" fill="hold" grpId="1" nodeType="afterEffect">
                                  <p:stCondLst>
                                    <p:cond delay="0"/>
                                  </p:stCondLst>
                                  <p:childTnLst>
                                    <p:animEffect transition="out" filter="dissolve">
                                      <p:cBhvr>
                                        <p:cTn id="130" dur="750"/>
                                        <p:tgtEl>
                                          <p:spTgt spid="62476"/>
                                        </p:tgtEl>
                                      </p:cBhvr>
                                    </p:animEffect>
                                    <p:set>
                                      <p:cBhvr>
                                        <p:cTn id="131" dur="1" fill="hold">
                                          <p:stCondLst>
                                            <p:cond delay="749"/>
                                          </p:stCondLst>
                                        </p:cTn>
                                        <p:tgtEl>
                                          <p:spTgt spid="62476"/>
                                        </p:tgtEl>
                                        <p:attrNameLst>
                                          <p:attrName>style.visibility</p:attrName>
                                        </p:attrNameLst>
                                      </p:cBhvr>
                                      <p:to>
                                        <p:strVal val="hidden"/>
                                      </p:to>
                                    </p:set>
                                  </p:childTnLst>
                                </p:cTn>
                              </p:par>
                            </p:childTnLst>
                          </p:cTn>
                        </p:par>
                        <p:par>
                          <p:cTn id="132" fill="hold">
                            <p:stCondLst>
                              <p:cond delay="5000"/>
                            </p:stCondLst>
                            <p:childTnLst>
                              <p:par>
                                <p:cTn id="133" presetID="9" presetClass="exit" presetSubtype="0" fill="hold" grpId="1" nodeType="afterEffect">
                                  <p:stCondLst>
                                    <p:cond delay="0"/>
                                  </p:stCondLst>
                                  <p:childTnLst>
                                    <p:animEffect transition="out" filter="dissolve">
                                      <p:cBhvr>
                                        <p:cTn id="134" dur="750"/>
                                        <p:tgtEl>
                                          <p:spTgt spid="62477"/>
                                        </p:tgtEl>
                                      </p:cBhvr>
                                    </p:animEffect>
                                    <p:set>
                                      <p:cBhvr>
                                        <p:cTn id="135" dur="1" fill="hold">
                                          <p:stCondLst>
                                            <p:cond delay="749"/>
                                          </p:stCondLst>
                                        </p:cTn>
                                        <p:tgtEl>
                                          <p:spTgt spid="62477"/>
                                        </p:tgtEl>
                                        <p:attrNameLst>
                                          <p:attrName>style.visibility</p:attrName>
                                        </p:attrNameLst>
                                      </p:cBhvr>
                                      <p:to>
                                        <p:strVal val="hidden"/>
                                      </p:to>
                                    </p:set>
                                  </p:childTnLst>
                                </p:cTn>
                              </p:par>
                            </p:childTnLst>
                          </p:cTn>
                        </p:par>
                        <p:par>
                          <p:cTn id="136" fill="hold">
                            <p:stCondLst>
                              <p:cond delay="6000"/>
                            </p:stCondLst>
                            <p:childTnLst>
                              <p:par>
                                <p:cTn id="137" presetID="9" presetClass="exit" presetSubtype="0" fill="hold" grpId="1" nodeType="afterEffect">
                                  <p:stCondLst>
                                    <p:cond delay="0"/>
                                  </p:stCondLst>
                                  <p:childTnLst>
                                    <p:animEffect transition="out" filter="dissolve">
                                      <p:cBhvr>
                                        <p:cTn id="138" dur="750"/>
                                        <p:tgtEl>
                                          <p:spTgt spid="62478"/>
                                        </p:tgtEl>
                                      </p:cBhvr>
                                    </p:animEffect>
                                    <p:set>
                                      <p:cBhvr>
                                        <p:cTn id="139" dur="1" fill="hold">
                                          <p:stCondLst>
                                            <p:cond delay="749"/>
                                          </p:stCondLst>
                                        </p:cTn>
                                        <p:tgtEl>
                                          <p:spTgt spid="62478"/>
                                        </p:tgtEl>
                                        <p:attrNameLst>
                                          <p:attrName>style.visibility</p:attrName>
                                        </p:attrNameLst>
                                      </p:cBhvr>
                                      <p:to>
                                        <p:strVal val="hidden"/>
                                      </p:to>
                                    </p:set>
                                  </p:childTnLst>
                                </p:cTn>
                              </p:par>
                            </p:childTnLst>
                          </p:cTn>
                        </p:par>
                        <p:par>
                          <p:cTn id="140" fill="hold">
                            <p:stCondLst>
                              <p:cond delay="7000"/>
                            </p:stCondLst>
                            <p:childTnLst>
                              <p:par>
                                <p:cTn id="141" presetID="9" presetClass="exit" presetSubtype="0" fill="hold" grpId="1" nodeType="afterEffect">
                                  <p:stCondLst>
                                    <p:cond delay="0"/>
                                  </p:stCondLst>
                                  <p:childTnLst>
                                    <p:animEffect transition="out" filter="dissolve">
                                      <p:cBhvr>
                                        <p:cTn id="142" dur="750"/>
                                        <p:tgtEl>
                                          <p:spTgt spid="62479"/>
                                        </p:tgtEl>
                                      </p:cBhvr>
                                    </p:animEffect>
                                    <p:set>
                                      <p:cBhvr>
                                        <p:cTn id="143" dur="1" fill="hold">
                                          <p:stCondLst>
                                            <p:cond delay="749"/>
                                          </p:stCondLst>
                                        </p:cTn>
                                        <p:tgtEl>
                                          <p:spTgt spid="62479"/>
                                        </p:tgtEl>
                                        <p:attrNameLst>
                                          <p:attrName>style.visibility</p:attrName>
                                        </p:attrNameLst>
                                      </p:cBhvr>
                                      <p:to>
                                        <p:strVal val="hidden"/>
                                      </p:to>
                                    </p:set>
                                  </p:childTnLst>
                                </p:cTn>
                              </p:par>
                            </p:childTnLst>
                          </p:cTn>
                        </p:par>
                        <p:par>
                          <p:cTn id="144" fill="hold">
                            <p:stCondLst>
                              <p:cond delay="8000"/>
                            </p:stCondLst>
                            <p:childTnLst>
                              <p:par>
                                <p:cTn id="145" presetID="9" presetClass="exit" presetSubtype="0" fill="hold" grpId="1" nodeType="afterEffect">
                                  <p:stCondLst>
                                    <p:cond delay="0"/>
                                  </p:stCondLst>
                                  <p:childTnLst>
                                    <p:animEffect transition="out" filter="dissolve">
                                      <p:cBhvr>
                                        <p:cTn id="146" dur="750"/>
                                        <p:tgtEl>
                                          <p:spTgt spid="62480"/>
                                        </p:tgtEl>
                                      </p:cBhvr>
                                    </p:animEffect>
                                    <p:set>
                                      <p:cBhvr>
                                        <p:cTn id="147" dur="1" fill="hold">
                                          <p:stCondLst>
                                            <p:cond delay="749"/>
                                          </p:stCondLst>
                                        </p:cTn>
                                        <p:tgtEl>
                                          <p:spTgt spid="62480"/>
                                        </p:tgtEl>
                                        <p:attrNameLst>
                                          <p:attrName>style.visibility</p:attrName>
                                        </p:attrNameLst>
                                      </p:cBhvr>
                                      <p:to>
                                        <p:strVal val="hidden"/>
                                      </p:to>
                                    </p:set>
                                  </p:childTnLst>
                                </p:cTn>
                              </p:par>
                            </p:childTnLst>
                          </p:cTn>
                        </p:par>
                        <p:par>
                          <p:cTn id="148" fill="hold">
                            <p:stCondLst>
                              <p:cond delay="9000"/>
                            </p:stCondLst>
                            <p:childTnLst>
                              <p:par>
                                <p:cTn id="149" presetID="9" presetClass="exit" presetSubtype="0" fill="hold" grpId="1" nodeType="afterEffect">
                                  <p:stCondLst>
                                    <p:cond delay="0"/>
                                  </p:stCondLst>
                                  <p:childTnLst>
                                    <p:animEffect transition="out" filter="dissolve">
                                      <p:cBhvr>
                                        <p:cTn id="150" dur="750"/>
                                        <p:tgtEl>
                                          <p:spTgt spid="62481"/>
                                        </p:tgtEl>
                                      </p:cBhvr>
                                    </p:animEffect>
                                    <p:set>
                                      <p:cBhvr>
                                        <p:cTn id="151" dur="1" fill="hold">
                                          <p:stCondLst>
                                            <p:cond delay="749"/>
                                          </p:stCondLst>
                                        </p:cTn>
                                        <p:tgtEl>
                                          <p:spTgt spid="62481"/>
                                        </p:tgtEl>
                                        <p:attrNameLst>
                                          <p:attrName>style.visibility</p:attrName>
                                        </p:attrNameLst>
                                      </p:cBhvr>
                                      <p:to>
                                        <p:strVal val="hidden"/>
                                      </p:to>
                                    </p:set>
                                  </p:childTnLst>
                                </p:cTn>
                              </p:par>
                            </p:childTnLst>
                          </p:cTn>
                        </p:par>
                        <p:par>
                          <p:cTn id="152" fill="hold">
                            <p:stCondLst>
                              <p:cond delay="10000"/>
                            </p:stCondLst>
                            <p:childTnLst>
                              <p:par>
                                <p:cTn id="153" presetID="9" presetClass="exit" presetSubtype="0" fill="hold" grpId="1" nodeType="afterEffect">
                                  <p:stCondLst>
                                    <p:cond delay="0"/>
                                  </p:stCondLst>
                                  <p:childTnLst>
                                    <p:animEffect transition="out" filter="dissolve">
                                      <p:cBhvr>
                                        <p:cTn id="154" dur="750"/>
                                        <p:tgtEl>
                                          <p:spTgt spid="62482"/>
                                        </p:tgtEl>
                                      </p:cBhvr>
                                    </p:animEffect>
                                    <p:set>
                                      <p:cBhvr>
                                        <p:cTn id="155" dur="1" fill="hold">
                                          <p:stCondLst>
                                            <p:cond delay="749"/>
                                          </p:stCondLst>
                                        </p:cTn>
                                        <p:tgtEl>
                                          <p:spTgt spid="62482"/>
                                        </p:tgtEl>
                                        <p:attrNameLst>
                                          <p:attrName>style.visibility</p:attrName>
                                        </p:attrNameLst>
                                      </p:cBhvr>
                                      <p:to>
                                        <p:strVal val="hidden"/>
                                      </p:to>
                                    </p:set>
                                  </p:childTnLst>
                                </p:cTn>
                              </p:par>
                            </p:childTnLst>
                          </p:cTn>
                        </p:par>
                        <p:par>
                          <p:cTn id="156" fill="hold">
                            <p:stCondLst>
                              <p:cond delay="11000"/>
                            </p:stCondLst>
                            <p:childTnLst>
                              <p:par>
                                <p:cTn id="157" presetID="9" presetClass="exit" presetSubtype="0" fill="hold" grpId="1" nodeType="afterEffect">
                                  <p:stCondLst>
                                    <p:cond delay="0"/>
                                  </p:stCondLst>
                                  <p:childTnLst>
                                    <p:animEffect transition="out" filter="dissolve">
                                      <p:cBhvr>
                                        <p:cTn id="158" dur="750"/>
                                        <p:tgtEl>
                                          <p:spTgt spid="62483"/>
                                        </p:tgtEl>
                                      </p:cBhvr>
                                    </p:animEffect>
                                    <p:set>
                                      <p:cBhvr>
                                        <p:cTn id="159" dur="1" fill="hold">
                                          <p:stCondLst>
                                            <p:cond delay="749"/>
                                          </p:stCondLst>
                                        </p:cTn>
                                        <p:tgtEl>
                                          <p:spTgt spid="62483"/>
                                        </p:tgtEl>
                                        <p:attrNameLst>
                                          <p:attrName>style.visibility</p:attrName>
                                        </p:attrNameLst>
                                      </p:cBhvr>
                                      <p:to>
                                        <p:strVal val="hidden"/>
                                      </p:to>
                                    </p:set>
                                  </p:childTnLst>
                                </p:cTn>
                              </p:par>
                            </p:childTnLst>
                          </p:cTn>
                        </p:par>
                        <p:par>
                          <p:cTn id="160" fill="hold">
                            <p:stCondLst>
                              <p:cond delay="12000"/>
                            </p:stCondLst>
                            <p:childTnLst>
                              <p:par>
                                <p:cTn id="161" presetID="9" presetClass="exit" presetSubtype="0" fill="hold" grpId="1" nodeType="afterEffect">
                                  <p:stCondLst>
                                    <p:cond delay="0"/>
                                  </p:stCondLst>
                                  <p:childTnLst>
                                    <p:animEffect transition="out" filter="dissolve">
                                      <p:cBhvr>
                                        <p:cTn id="162" dur="750"/>
                                        <p:tgtEl>
                                          <p:spTgt spid="62484"/>
                                        </p:tgtEl>
                                      </p:cBhvr>
                                    </p:animEffect>
                                    <p:set>
                                      <p:cBhvr>
                                        <p:cTn id="163" dur="1" fill="hold">
                                          <p:stCondLst>
                                            <p:cond delay="749"/>
                                          </p:stCondLst>
                                        </p:cTn>
                                        <p:tgtEl>
                                          <p:spTgt spid="62484"/>
                                        </p:tgtEl>
                                        <p:attrNameLst>
                                          <p:attrName>style.visibility</p:attrName>
                                        </p:attrNameLst>
                                      </p:cBhvr>
                                      <p:to>
                                        <p:strVal val="hidden"/>
                                      </p:to>
                                    </p:set>
                                  </p:childTnLst>
                                </p:cTn>
                              </p:par>
                            </p:childTnLst>
                          </p:cTn>
                        </p:par>
                        <p:par>
                          <p:cTn id="164" fill="hold">
                            <p:stCondLst>
                              <p:cond delay="13000"/>
                            </p:stCondLst>
                            <p:childTnLst>
                              <p:par>
                                <p:cTn id="165" presetID="9" presetClass="exit" presetSubtype="0" fill="hold" grpId="1" nodeType="afterEffect">
                                  <p:stCondLst>
                                    <p:cond delay="0"/>
                                  </p:stCondLst>
                                  <p:childTnLst>
                                    <p:animEffect transition="out" filter="dissolve">
                                      <p:cBhvr>
                                        <p:cTn id="166" dur="750"/>
                                        <p:tgtEl>
                                          <p:spTgt spid="62485"/>
                                        </p:tgtEl>
                                      </p:cBhvr>
                                    </p:animEffect>
                                    <p:set>
                                      <p:cBhvr>
                                        <p:cTn id="167" dur="1" fill="hold">
                                          <p:stCondLst>
                                            <p:cond delay="749"/>
                                          </p:stCondLst>
                                        </p:cTn>
                                        <p:tgtEl>
                                          <p:spTgt spid="62485"/>
                                        </p:tgtEl>
                                        <p:attrNameLst>
                                          <p:attrName>style.visibility</p:attrName>
                                        </p:attrNameLst>
                                      </p:cBhvr>
                                      <p:to>
                                        <p:strVal val="hidden"/>
                                      </p:to>
                                    </p:set>
                                  </p:childTnLst>
                                </p:cTn>
                              </p:par>
                            </p:childTnLst>
                          </p:cTn>
                        </p:par>
                        <p:par>
                          <p:cTn id="168" fill="hold">
                            <p:stCondLst>
                              <p:cond delay="14000"/>
                            </p:stCondLst>
                            <p:childTnLst>
                              <p:par>
                                <p:cTn id="169" presetID="9" presetClass="exit" presetSubtype="0" fill="hold" grpId="1" nodeType="afterEffect">
                                  <p:stCondLst>
                                    <p:cond delay="0"/>
                                  </p:stCondLst>
                                  <p:childTnLst>
                                    <p:animEffect transition="out" filter="dissolve">
                                      <p:cBhvr>
                                        <p:cTn id="170" dur="750"/>
                                        <p:tgtEl>
                                          <p:spTgt spid="62486"/>
                                        </p:tgtEl>
                                      </p:cBhvr>
                                    </p:animEffect>
                                    <p:set>
                                      <p:cBhvr>
                                        <p:cTn id="171" dur="1" fill="hold">
                                          <p:stCondLst>
                                            <p:cond delay="749"/>
                                          </p:stCondLst>
                                        </p:cTn>
                                        <p:tgtEl>
                                          <p:spTgt spid="62486"/>
                                        </p:tgtEl>
                                        <p:attrNameLst>
                                          <p:attrName>style.visibility</p:attrName>
                                        </p:attrNameLst>
                                      </p:cBhvr>
                                      <p:to>
                                        <p:strVal val="hidden"/>
                                      </p:to>
                                    </p:set>
                                  </p:childTnLst>
                                </p:cTn>
                              </p:par>
                            </p:childTnLst>
                          </p:cTn>
                        </p:par>
                        <p:par>
                          <p:cTn id="172" fill="hold">
                            <p:stCondLst>
                              <p:cond delay="15000"/>
                            </p:stCondLst>
                            <p:childTnLst>
                              <p:par>
                                <p:cTn id="173" presetID="9" presetClass="exit" presetSubtype="0" fill="hold" grpId="1" nodeType="afterEffect">
                                  <p:stCondLst>
                                    <p:cond delay="0"/>
                                  </p:stCondLst>
                                  <p:childTnLst>
                                    <p:animEffect transition="out" filter="dissolve">
                                      <p:cBhvr>
                                        <p:cTn id="174" dur="750"/>
                                        <p:tgtEl>
                                          <p:spTgt spid="62487"/>
                                        </p:tgtEl>
                                      </p:cBhvr>
                                    </p:animEffect>
                                    <p:set>
                                      <p:cBhvr>
                                        <p:cTn id="175" dur="1" fill="hold">
                                          <p:stCondLst>
                                            <p:cond delay="749"/>
                                          </p:stCondLst>
                                        </p:cTn>
                                        <p:tgtEl>
                                          <p:spTgt spid="62487"/>
                                        </p:tgtEl>
                                        <p:attrNameLst>
                                          <p:attrName>style.visibility</p:attrName>
                                        </p:attrNameLst>
                                      </p:cBhvr>
                                      <p:to>
                                        <p:strVal val="hidden"/>
                                      </p:to>
                                    </p:set>
                                  </p:childTnLst>
                                </p:cTn>
                              </p:par>
                            </p:childTnLst>
                          </p:cTn>
                        </p:par>
                        <p:par>
                          <p:cTn id="176" fill="hold">
                            <p:stCondLst>
                              <p:cond delay="16000"/>
                            </p:stCondLst>
                            <p:childTnLst>
                              <p:par>
                                <p:cTn id="177" presetID="9" presetClass="exit" presetSubtype="0" fill="hold" grpId="1" nodeType="afterEffect">
                                  <p:stCondLst>
                                    <p:cond delay="0"/>
                                  </p:stCondLst>
                                  <p:childTnLst>
                                    <p:animEffect transition="out" filter="dissolve">
                                      <p:cBhvr>
                                        <p:cTn id="178" dur="750"/>
                                        <p:tgtEl>
                                          <p:spTgt spid="62488"/>
                                        </p:tgtEl>
                                      </p:cBhvr>
                                    </p:animEffect>
                                    <p:set>
                                      <p:cBhvr>
                                        <p:cTn id="179" dur="1" fill="hold">
                                          <p:stCondLst>
                                            <p:cond delay="749"/>
                                          </p:stCondLst>
                                        </p:cTn>
                                        <p:tgtEl>
                                          <p:spTgt spid="62488"/>
                                        </p:tgtEl>
                                        <p:attrNameLst>
                                          <p:attrName>style.visibility</p:attrName>
                                        </p:attrNameLst>
                                      </p:cBhvr>
                                      <p:to>
                                        <p:strVal val="hidden"/>
                                      </p:to>
                                    </p:set>
                                  </p:childTnLst>
                                </p:cTn>
                              </p:par>
                            </p:childTnLst>
                          </p:cTn>
                        </p:par>
                        <p:par>
                          <p:cTn id="180" fill="hold">
                            <p:stCondLst>
                              <p:cond delay="17000"/>
                            </p:stCondLst>
                            <p:childTnLst>
                              <p:par>
                                <p:cTn id="181" presetID="9" presetClass="exit" presetSubtype="0" fill="hold" grpId="1" nodeType="afterEffect">
                                  <p:stCondLst>
                                    <p:cond delay="0"/>
                                  </p:stCondLst>
                                  <p:childTnLst>
                                    <p:animEffect transition="out" filter="dissolve">
                                      <p:cBhvr>
                                        <p:cTn id="182" dur="750"/>
                                        <p:tgtEl>
                                          <p:spTgt spid="62489"/>
                                        </p:tgtEl>
                                      </p:cBhvr>
                                    </p:animEffect>
                                    <p:set>
                                      <p:cBhvr>
                                        <p:cTn id="183" dur="1" fill="hold">
                                          <p:stCondLst>
                                            <p:cond delay="749"/>
                                          </p:stCondLst>
                                        </p:cTn>
                                        <p:tgtEl>
                                          <p:spTgt spid="62489"/>
                                        </p:tgtEl>
                                        <p:attrNameLst>
                                          <p:attrName>style.visibility</p:attrName>
                                        </p:attrNameLst>
                                      </p:cBhvr>
                                      <p:to>
                                        <p:strVal val="hidden"/>
                                      </p:to>
                                    </p:set>
                                  </p:childTnLst>
                                </p:cTn>
                              </p:par>
                            </p:childTnLst>
                          </p:cTn>
                        </p:par>
                        <p:par>
                          <p:cTn id="184" fill="hold">
                            <p:stCondLst>
                              <p:cond delay="18000"/>
                            </p:stCondLst>
                            <p:childTnLst>
                              <p:par>
                                <p:cTn id="185" presetID="9" presetClass="exit" presetSubtype="0" fill="hold" grpId="1" nodeType="afterEffect">
                                  <p:stCondLst>
                                    <p:cond delay="0"/>
                                  </p:stCondLst>
                                  <p:childTnLst>
                                    <p:animEffect transition="out" filter="dissolve">
                                      <p:cBhvr>
                                        <p:cTn id="186" dur="750"/>
                                        <p:tgtEl>
                                          <p:spTgt spid="62490"/>
                                        </p:tgtEl>
                                      </p:cBhvr>
                                    </p:animEffect>
                                    <p:set>
                                      <p:cBhvr>
                                        <p:cTn id="187" dur="1" fill="hold">
                                          <p:stCondLst>
                                            <p:cond delay="749"/>
                                          </p:stCondLst>
                                        </p:cTn>
                                        <p:tgtEl>
                                          <p:spTgt spid="62490"/>
                                        </p:tgtEl>
                                        <p:attrNameLst>
                                          <p:attrName>style.visibility</p:attrName>
                                        </p:attrNameLst>
                                      </p:cBhvr>
                                      <p:to>
                                        <p:strVal val="hidden"/>
                                      </p:to>
                                    </p:set>
                                  </p:childTnLst>
                                </p:cTn>
                              </p:par>
                            </p:childTnLst>
                          </p:cTn>
                        </p:par>
                        <p:par>
                          <p:cTn id="188" fill="hold">
                            <p:stCondLst>
                              <p:cond delay="19000"/>
                            </p:stCondLst>
                            <p:childTnLst>
                              <p:par>
                                <p:cTn id="189" presetID="9" presetClass="exit" presetSubtype="0" fill="hold" grpId="1" nodeType="afterEffect">
                                  <p:stCondLst>
                                    <p:cond delay="0"/>
                                  </p:stCondLst>
                                  <p:childTnLst>
                                    <p:animEffect transition="out" filter="dissolve">
                                      <p:cBhvr>
                                        <p:cTn id="190" dur="750"/>
                                        <p:tgtEl>
                                          <p:spTgt spid="62491"/>
                                        </p:tgtEl>
                                      </p:cBhvr>
                                    </p:animEffect>
                                    <p:set>
                                      <p:cBhvr>
                                        <p:cTn id="191" dur="1" fill="hold">
                                          <p:stCondLst>
                                            <p:cond delay="749"/>
                                          </p:stCondLst>
                                        </p:cTn>
                                        <p:tgtEl>
                                          <p:spTgt spid="62491"/>
                                        </p:tgtEl>
                                        <p:attrNameLst>
                                          <p:attrName>style.visibility</p:attrName>
                                        </p:attrNameLst>
                                      </p:cBhvr>
                                      <p:to>
                                        <p:strVal val="hidden"/>
                                      </p:to>
                                    </p:set>
                                  </p:childTnLst>
                                </p:cTn>
                              </p:par>
                            </p:childTnLst>
                          </p:cTn>
                        </p:par>
                        <p:par>
                          <p:cTn id="192" fill="hold">
                            <p:stCondLst>
                              <p:cond delay="20000"/>
                            </p:stCondLst>
                            <p:childTnLst>
                              <p:par>
                                <p:cTn id="193" presetID="9" presetClass="exit" presetSubtype="0" fill="hold" grpId="1" nodeType="afterEffect">
                                  <p:stCondLst>
                                    <p:cond delay="0"/>
                                  </p:stCondLst>
                                  <p:childTnLst>
                                    <p:animEffect transition="out" filter="dissolve">
                                      <p:cBhvr>
                                        <p:cTn id="194" dur="750"/>
                                        <p:tgtEl>
                                          <p:spTgt spid="62492"/>
                                        </p:tgtEl>
                                      </p:cBhvr>
                                    </p:animEffect>
                                    <p:set>
                                      <p:cBhvr>
                                        <p:cTn id="195" dur="1" fill="hold">
                                          <p:stCondLst>
                                            <p:cond delay="749"/>
                                          </p:stCondLst>
                                        </p:cTn>
                                        <p:tgtEl>
                                          <p:spTgt spid="62492"/>
                                        </p:tgtEl>
                                        <p:attrNameLst>
                                          <p:attrName>style.visibility</p:attrName>
                                        </p:attrNameLst>
                                      </p:cBhvr>
                                      <p:to>
                                        <p:strVal val="hidden"/>
                                      </p:to>
                                    </p:set>
                                  </p:childTnLst>
                                </p:cTn>
                              </p:par>
                            </p:childTnLst>
                          </p:cTn>
                        </p:par>
                        <p:par>
                          <p:cTn id="196" fill="hold">
                            <p:stCondLst>
                              <p:cond delay="21000"/>
                            </p:stCondLst>
                            <p:childTnLst>
                              <p:par>
                                <p:cTn id="197" presetID="9" presetClass="exit" presetSubtype="0" fill="hold" grpId="1" nodeType="afterEffect">
                                  <p:stCondLst>
                                    <p:cond delay="0"/>
                                  </p:stCondLst>
                                  <p:childTnLst>
                                    <p:animEffect transition="out" filter="dissolve">
                                      <p:cBhvr>
                                        <p:cTn id="198" dur="750"/>
                                        <p:tgtEl>
                                          <p:spTgt spid="62493"/>
                                        </p:tgtEl>
                                      </p:cBhvr>
                                    </p:animEffect>
                                    <p:set>
                                      <p:cBhvr>
                                        <p:cTn id="199" dur="1" fill="hold">
                                          <p:stCondLst>
                                            <p:cond delay="749"/>
                                          </p:stCondLst>
                                        </p:cTn>
                                        <p:tgtEl>
                                          <p:spTgt spid="62493"/>
                                        </p:tgtEl>
                                        <p:attrNameLst>
                                          <p:attrName>style.visibility</p:attrName>
                                        </p:attrNameLst>
                                      </p:cBhvr>
                                      <p:to>
                                        <p:strVal val="hidden"/>
                                      </p:to>
                                    </p:set>
                                  </p:childTnLst>
                                </p:cTn>
                              </p:par>
                            </p:childTnLst>
                          </p:cTn>
                        </p:par>
                        <p:par>
                          <p:cTn id="200" fill="hold">
                            <p:stCondLst>
                              <p:cond delay="22000"/>
                            </p:stCondLst>
                            <p:childTnLst>
                              <p:par>
                                <p:cTn id="201" presetID="9" presetClass="exit" presetSubtype="0" fill="hold" grpId="1" nodeType="afterEffect">
                                  <p:stCondLst>
                                    <p:cond delay="0"/>
                                  </p:stCondLst>
                                  <p:childTnLst>
                                    <p:animEffect transition="out" filter="dissolve">
                                      <p:cBhvr>
                                        <p:cTn id="202" dur="750"/>
                                        <p:tgtEl>
                                          <p:spTgt spid="62494"/>
                                        </p:tgtEl>
                                      </p:cBhvr>
                                    </p:animEffect>
                                    <p:set>
                                      <p:cBhvr>
                                        <p:cTn id="203" dur="1" fill="hold">
                                          <p:stCondLst>
                                            <p:cond delay="749"/>
                                          </p:stCondLst>
                                        </p:cTn>
                                        <p:tgtEl>
                                          <p:spTgt spid="62494"/>
                                        </p:tgtEl>
                                        <p:attrNameLst>
                                          <p:attrName>style.visibility</p:attrName>
                                        </p:attrNameLst>
                                      </p:cBhvr>
                                      <p:to>
                                        <p:strVal val="hidden"/>
                                      </p:to>
                                    </p:set>
                                  </p:childTnLst>
                                </p:cTn>
                              </p:par>
                            </p:childTnLst>
                          </p:cTn>
                        </p:par>
                        <p:par>
                          <p:cTn id="204" fill="hold">
                            <p:stCondLst>
                              <p:cond delay="23000"/>
                            </p:stCondLst>
                            <p:childTnLst>
                              <p:par>
                                <p:cTn id="205" presetID="9" presetClass="exit" presetSubtype="0" fill="hold" grpId="1" nodeType="afterEffect">
                                  <p:stCondLst>
                                    <p:cond delay="0"/>
                                  </p:stCondLst>
                                  <p:childTnLst>
                                    <p:animEffect transition="out" filter="dissolve">
                                      <p:cBhvr>
                                        <p:cTn id="206" dur="750"/>
                                        <p:tgtEl>
                                          <p:spTgt spid="62495"/>
                                        </p:tgtEl>
                                      </p:cBhvr>
                                    </p:animEffect>
                                    <p:set>
                                      <p:cBhvr>
                                        <p:cTn id="207" dur="1" fill="hold">
                                          <p:stCondLst>
                                            <p:cond delay="749"/>
                                          </p:stCondLst>
                                        </p:cTn>
                                        <p:tgtEl>
                                          <p:spTgt spid="62495"/>
                                        </p:tgtEl>
                                        <p:attrNameLst>
                                          <p:attrName>style.visibility</p:attrName>
                                        </p:attrNameLst>
                                      </p:cBhvr>
                                      <p:to>
                                        <p:strVal val="hidden"/>
                                      </p:to>
                                    </p:set>
                                  </p:childTnLst>
                                </p:cTn>
                              </p:par>
                            </p:childTnLst>
                          </p:cTn>
                        </p:par>
                        <p:par>
                          <p:cTn id="208" fill="hold">
                            <p:stCondLst>
                              <p:cond delay="24000"/>
                            </p:stCondLst>
                            <p:childTnLst>
                              <p:par>
                                <p:cTn id="209" presetID="9" presetClass="exit" presetSubtype="0" fill="hold" grpId="1" nodeType="afterEffect">
                                  <p:stCondLst>
                                    <p:cond delay="0"/>
                                  </p:stCondLst>
                                  <p:childTnLst>
                                    <p:animEffect transition="out" filter="dissolve">
                                      <p:cBhvr>
                                        <p:cTn id="210" dur="750"/>
                                        <p:tgtEl>
                                          <p:spTgt spid="62496"/>
                                        </p:tgtEl>
                                      </p:cBhvr>
                                    </p:animEffect>
                                    <p:set>
                                      <p:cBhvr>
                                        <p:cTn id="211" dur="1" fill="hold">
                                          <p:stCondLst>
                                            <p:cond delay="749"/>
                                          </p:stCondLst>
                                        </p:cTn>
                                        <p:tgtEl>
                                          <p:spTgt spid="62496"/>
                                        </p:tgtEl>
                                        <p:attrNameLst>
                                          <p:attrName>style.visibility</p:attrName>
                                        </p:attrNameLst>
                                      </p:cBhvr>
                                      <p:to>
                                        <p:strVal val="hidden"/>
                                      </p:to>
                                    </p:set>
                                  </p:childTnLst>
                                </p:cTn>
                              </p:par>
                            </p:childTnLst>
                          </p:cTn>
                        </p:par>
                        <p:par>
                          <p:cTn id="212" fill="hold">
                            <p:stCondLst>
                              <p:cond delay="25000"/>
                            </p:stCondLst>
                            <p:childTnLst>
                              <p:par>
                                <p:cTn id="213" presetID="9" presetClass="exit" presetSubtype="0" fill="hold" grpId="1" nodeType="afterEffect">
                                  <p:stCondLst>
                                    <p:cond delay="0"/>
                                  </p:stCondLst>
                                  <p:childTnLst>
                                    <p:animEffect transition="out" filter="dissolve">
                                      <p:cBhvr>
                                        <p:cTn id="214" dur="750"/>
                                        <p:tgtEl>
                                          <p:spTgt spid="62497"/>
                                        </p:tgtEl>
                                      </p:cBhvr>
                                    </p:animEffect>
                                    <p:set>
                                      <p:cBhvr>
                                        <p:cTn id="215" dur="1" fill="hold">
                                          <p:stCondLst>
                                            <p:cond delay="749"/>
                                          </p:stCondLst>
                                        </p:cTn>
                                        <p:tgtEl>
                                          <p:spTgt spid="62497"/>
                                        </p:tgtEl>
                                        <p:attrNameLst>
                                          <p:attrName>style.visibility</p:attrName>
                                        </p:attrNameLst>
                                      </p:cBhvr>
                                      <p:to>
                                        <p:strVal val="hidden"/>
                                      </p:to>
                                    </p:set>
                                  </p:childTnLst>
                                </p:cTn>
                              </p:par>
                            </p:childTnLst>
                          </p:cTn>
                        </p:par>
                        <p:par>
                          <p:cTn id="216" fill="hold">
                            <p:stCondLst>
                              <p:cond delay="26000"/>
                            </p:stCondLst>
                            <p:childTnLst>
                              <p:par>
                                <p:cTn id="217" presetID="9" presetClass="exit" presetSubtype="0" fill="hold" grpId="1" nodeType="afterEffect">
                                  <p:stCondLst>
                                    <p:cond delay="0"/>
                                  </p:stCondLst>
                                  <p:childTnLst>
                                    <p:animEffect transition="out" filter="dissolve">
                                      <p:cBhvr>
                                        <p:cTn id="218" dur="750"/>
                                        <p:tgtEl>
                                          <p:spTgt spid="62498"/>
                                        </p:tgtEl>
                                      </p:cBhvr>
                                    </p:animEffect>
                                    <p:set>
                                      <p:cBhvr>
                                        <p:cTn id="219" dur="1" fill="hold">
                                          <p:stCondLst>
                                            <p:cond delay="749"/>
                                          </p:stCondLst>
                                        </p:cTn>
                                        <p:tgtEl>
                                          <p:spTgt spid="62498"/>
                                        </p:tgtEl>
                                        <p:attrNameLst>
                                          <p:attrName>style.visibility</p:attrName>
                                        </p:attrNameLst>
                                      </p:cBhvr>
                                      <p:to>
                                        <p:strVal val="hidden"/>
                                      </p:to>
                                    </p:set>
                                  </p:childTnLst>
                                </p:cTn>
                              </p:par>
                            </p:childTnLst>
                          </p:cTn>
                        </p:par>
                        <p:par>
                          <p:cTn id="220" fill="hold">
                            <p:stCondLst>
                              <p:cond delay="27000"/>
                            </p:stCondLst>
                            <p:childTnLst>
                              <p:par>
                                <p:cTn id="221" presetID="9" presetClass="exit" presetSubtype="0" fill="hold" grpId="1" nodeType="afterEffect">
                                  <p:stCondLst>
                                    <p:cond delay="0"/>
                                  </p:stCondLst>
                                  <p:childTnLst>
                                    <p:animEffect transition="out" filter="dissolve">
                                      <p:cBhvr>
                                        <p:cTn id="222" dur="750"/>
                                        <p:tgtEl>
                                          <p:spTgt spid="62499"/>
                                        </p:tgtEl>
                                      </p:cBhvr>
                                    </p:animEffect>
                                    <p:set>
                                      <p:cBhvr>
                                        <p:cTn id="223" dur="1" fill="hold">
                                          <p:stCondLst>
                                            <p:cond delay="749"/>
                                          </p:stCondLst>
                                        </p:cTn>
                                        <p:tgtEl>
                                          <p:spTgt spid="62499"/>
                                        </p:tgtEl>
                                        <p:attrNameLst>
                                          <p:attrName>style.visibility</p:attrName>
                                        </p:attrNameLst>
                                      </p:cBhvr>
                                      <p:to>
                                        <p:strVal val="hidden"/>
                                      </p:to>
                                    </p:set>
                                  </p:childTnLst>
                                </p:cTn>
                              </p:par>
                            </p:childTnLst>
                          </p:cTn>
                        </p:par>
                        <p:par>
                          <p:cTn id="224" fill="hold">
                            <p:stCondLst>
                              <p:cond delay="28000"/>
                            </p:stCondLst>
                            <p:childTnLst>
                              <p:par>
                                <p:cTn id="225" presetID="9" presetClass="exit" presetSubtype="0" fill="hold" grpId="1" nodeType="afterEffect">
                                  <p:stCondLst>
                                    <p:cond delay="0"/>
                                  </p:stCondLst>
                                  <p:childTnLst>
                                    <p:animEffect transition="out" filter="dissolve">
                                      <p:cBhvr>
                                        <p:cTn id="226" dur="750"/>
                                        <p:tgtEl>
                                          <p:spTgt spid="62500"/>
                                        </p:tgtEl>
                                      </p:cBhvr>
                                    </p:animEffect>
                                    <p:set>
                                      <p:cBhvr>
                                        <p:cTn id="227" dur="1" fill="hold">
                                          <p:stCondLst>
                                            <p:cond delay="749"/>
                                          </p:stCondLst>
                                        </p:cTn>
                                        <p:tgtEl>
                                          <p:spTgt spid="62500"/>
                                        </p:tgtEl>
                                        <p:attrNameLst>
                                          <p:attrName>style.visibility</p:attrName>
                                        </p:attrNameLst>
                                      </p:cBhvr>
                                      <p:to>
                                        <p:strVal val="hidden"/>
                                      </p:to>
                                    </p:set>
                                  </p:childTnLst>
                                </p:cTn>
                              </p:par>
                            </p:childTnLst>
                          </p:cTn>
                        </p:par>
                        <p:par>
                          <p:cTn id="228" fill="hold">
                            <p:stCondLst>
                              <p:cond delay="29000"/>
                            </p:stCondLst>
                            <p:childTnLst>
                              <p:par>
                                <p:cTn id="229" presetID="9" presetClass="exit" presetSubtype="0" fill="hold" grpId="1" nodeType="afterEffect">
                                  <p:stCondLst>
                                    <p:cond delay="0"/>
                                  </p:stCondLst>
                                  <p:childTnLst>
                                    <p:animEffect transition="out" filter="dissolve">
                                      <p:cBhvr>
                                        <p:cTn id="230" dur="750"/>
                                        <p:tgtEl>
                                          <p:spTgt spid="62501"/>
                                        </p:tgtEl>
                                      </p:cBhvr>
                                    </p:animEffect>
                                    <p:set>
                                      <p:cBhvr>
                                        <p:cTn id="231" dur="1" fill="hold">
                                          <p:stCondLst>
                                            <p:cond delay="749"/>
                                          </p:stCondLst>
                                        </p:cTn>
                                        <p:tgtEl>
                                          <p:spTgt spid="62501"/>
                                        </p:tgtEl>
                                        <p:attrNameLst>
                                          <p:attrName>style.visibility</p:attrName>
                                        </p:attrNameLst>
                                      </p:cBhvr>
                                      <p:to>
                                        <p:strVal val="hidden"/>
                                      </p:to>
                                    </p:set>
                                  </p:childTnLst>
                                </p:cTn>
                              </p:par>
                            </p:childTnLst>
                          </p:cTn>
                        </p:par>
                        <p:par>
                          <p:cTn id="232" fill="hold">
                            <p:stCondLst>
                              <p:cond delay="30000"/>
                            </p:stCondLst>
                            <p:childTnLst>
                              <p:par>
                                <p:cTn id="233" presetID="9" presetClass="exit" presetSubtype="0" fill="hold" grpId="1" nodeType="afterEffect">
                                  <p:stCondLst>
                                    <p:cond delay="0"/>
                                  </p:stCondLst>
                                  <p:childTnLst>
                                    <p:animEffect transition="out" filter="dissolve">
                                      <p:cBhvr>
                                        <p:cTn id="234" dur="750"/>
                                        <p:tgtEl>
                                          <p:spTgt spid="62502"/>
                                        </p:tgtEl>
                                      </p:cBhvr>
                                    </p:animEffect>
                                    <p:set>
                                      <p:cBhvr>
                                        <p:cTn id="235" dur="1" fill="hold">
                                          <p:stCondLst>
                                            <p:cond delay="749"/>
                                          </p:stCondLst>
                                        </p:cTn>
                                        <p:tgtEl>
                                          <p:spTgt spid="62502"/>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23" presetClass="entr" presetSubtype="16" fill="hold" grpId="0" nodeType="clickEffect">
                                  <p:stCondLst>
                                    <p:cond delay="0"/>
                                  </p:stCondLst>
                                  <p:childTnLst>
                                    <p:set>
                                      <p:cBhvr>
                                        <p:cTn id="239" dur="1" fill="hold">
                                          <p:stCondLst>
                                            <p:cond delay="0"/>
                                          </p:stCondLst>
                                        </p:cTn>
                                        <p:tgtEl>
                                          <p:spTgt spid="62503"/>
                                        </p:tgtEl>
                                        <p:attrNameLst>
                                          <p:attrName>style.visibility</p:attrName>
                                        </p:attrNameLst>
                                      </p:cBhvr>
                                      <p:to>
                                        <p:strVal val="visible"/>
                                      </p:to>
                                    </p:set>
                                    <p:anim calcmode="lin" valueType="num">
                                      <p:cBhvr>
                                        <p:cTn id="240" dur="500" fill="hold"/>
                                        <p:tgtEl>
                                          <p:spTgt spid="62503"/>
                                        </p:tgtEl>
                                        <p:attrNameLst>
                                          <p:attrName>ppt_w</p:attrName>
                                        </p:attrNameLst>
                                      </p:cBhvr>
                                      <p:tavLst>
                                        <p:tav tm="0">
                                          <p:val>
                                            <p:fltVal val="0"/>
                                          </p:val>
                                        </p:tav>
                                        <p:tav tm="100000">
                                          <p:val>
                                            <p:strVal val="#ppt_w"/>
                                          </p:val>
                                        </p:tav>
                                      </p:tavLst>
                                    </p:anim>
                                    <p:anim calcmode="lin" valueType="num">
                                      <p:cBhvr>
                                        <p:cTn id="241" dur="500" fill="hold"/>
                                        <p:tgtEl>
                                          <p:spTgt spid="62503"/>
                                        </p:tgtEl>
                                        <p:attrNameLst>
                                          <p:attrName>ppt_h</p:attrName>
                                        </p:attrNameLst>
                                      </p:cBhvr>
                                      <p:tavLst>
                                        <p:tav tm="0">
                                          <p:val>
                                            <p:fltVal val="0"/>
                                          </p:val>
                                        </p:tav>
                                        <p:tav tm="100000">
                                          <p:val>
                                            <p:strVal val="#ppt_h"/>
                                          </p:val>
                                        </p:tav>
                                      </p:tavLst>
                                    </p:anim>
                                  </p:childTnLst>
                                </p:cTn>
                              </p:par>
                            </p:childTnLst>
                          </p:cTn>
                        </p:par>
                        <p:par>
                          <p:cTn id="242" fill="hold">
                            <p:stCondLst>
                              <p:cond delay="500"/>
                            </p:stCondLst>
                            <p:childTnLst>
                              <p:par>
                                <p:cTn id="243" presetID="22" presetClass="emph" presetSubtype="0" repeatCount="indefinite" fill="hold" grpId="1" nodeType="afterEffect">
                                  <p:stCondLst>
                                    <p:cond delay="0"/>
                                  </p:stCondLst>
                                  <p:childTnLst>
                                    <p:animClr clrSpc="hsl" dir="cw">
                                      <p:cBhvr override="childStyle">
                                        <p:cTn id="244" dur="2000" fill="hold"/>
                                        <p:tgtEl>
                                          <p:spTgt spid="62503"/>
                                        </p:tgtEl>
                                        <p:attrNameLst>
                                          <p:attrName>style.color</p:attrName>
                                        </p:attrNameLst>
                                      </p:cBhvr>
                                      <p:by>
                                        <p:hsl h="-7200000" s="0" l="0"/>
                                      </p:by>
                                    </p:animClr>
                                    <p:animClr clrSpc="hsl" dir="cw">
                                      <p:cBhvr>
                                        <p:cTn id="245" dur="2000" fill="hold"/>
                                        <p:tgtEl>
                                          <p:spTgt spid="62503"/>
                                        </p:tgtEl>
                                        <p:attrNameLst>
                                          <p:attrName>fillcolor</p:attrName>
                                        </p:attrNameLst>
                                      </p:cBhvr>
                                      <p:by>
                                        <p:hsl h="-7200000" s="0" l="0"/>
                                      </p:by>
                                    </p:animClr>
                                    <p:animClr clrSpc="hsl" dir="cw">
                                      <p:cBhvr>
                                        <p:cTn id="246" dur="2000" fill="hold"/>
                                        <p:tgtEl>
                                          <p:spTgt spid="62503"/>
                                        </p:tgtEl>
                                        <p:attrNameLst>
                                          <p:attrName>stroke.color</p:attrName>
                                        </p:attrNameLst>
                                      </p:cBhvr>
                                      <p:by>
                                        <p:hsl h="-7200000" s="0" l="0"/>
                                      </p:by>
                                    </p:animClr>
                                    <p:set>
                                      <p:cBhvr>
                                        <p:cTn id="247" dur="2000" fill="hold"/>
                                        <p:tgtEl>
                                          <p:spTgt spid="625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P spid="62471" grpId="0"/>
      <p:bldP spid="62472" grpId="0" animBg="1"/>
      <p:bldP spid="62472" grpId="1" animBg="1"/>
      <p:bldP spid="62473" grpId="0" animBg="1"/>
      <p:bldP spid="62473" grpId="1" animBg="1"/>
      <p:bldP spid="62474" grpId="0" animBg="1"/>
      <p:bldP spid="62474" grpId="1" animBg="1"/>
      <p:bldP spid="62475" grpId="0" animBg="1"/>
      <p:bldP spid="62475" grpId="1" animBg="1"/>
      <p:bldP spid="62476" grpId="0" animBg="1"/>
      <p:bldP spid="62476" grpId="1" animBg="1"/>
      <p:bldP spid="62477" grpId="0" animBg="1"/>
      <p:bldP spid="62477" grpId="1" animBg="1"/>
      <p:bldP spid="62478" grpId="0" animBg="1"/>
      <p:bldP spid="62478" grpId="1" animBg="1"/>
      <p:bldP spid="62479" grpId="0" animBg="1"/>
      <p:bldP spid="62479" grpId="1" animBg="1"/>
      <p:bldP spid="62480" grpId="0" animBg="1"/>
      <p:bldP spid="62480" grpId="1" animBg="1"/>
      <p:bldP spid="62481" grpId="0" animBg="1"/>
      <p:bldP spid="62481" grpId="1" animBg="1"/>
      <p:bldP spid="62482" grpId="0" animBg="1"/>
      <p:bldP spid="62482" grpId="1" animBg="1"/>
      <p:bldP spid="62483" grpId="0" animBg="1"/>
      <p:bldP spid="62483" grpId="1" animBg="1"/>
      <p:bldP spid="62484" grpId="0" animBg="1"/>
      <p:bldP spid="62484" grpId="1" animBg="1"/>
      <p:bldP spid="62485" grpId="0" animBg="1"/>
      <p:bldP spid="62485" grpId="1" animBg="1"/>
      <p:bldP spid="62486" grpId="0" animBg="1"/>
      <p:bldP spid="62486" grpId="1" animBg="1"/>
      <p:bldP spid="62487" grpId="0" animBg="1"/>
      <p:bldP spid="62487" grpId="1" animBg="1"/>
      <p:bldP spid="62488" grpId="0" animBg="1"/>
      <p:bldP spid="62488" grpId="1" animBg="1"/>
      <p:bldP spid="62489" grpId="0" animBg="1"/>
      <p:bldP spid="62489" grpId="1" animBg="1"/>
      <p:bldP spid="62490" grpId="0" animBg="1"/>
      <p:bldP spid="62490" grpId="1" animBg="1"/>
      <p:bldP spid="62491" grpId="0" animBg="1"/>
      <p:bldP spid="62491" grpId="1" animBg="1"/>
      <p:bldP spid="62492" grpId="0" animBg="1"/>
      <p:bldP spid="62492" grpId="1" animBg="1"/>
      <p:bldP spid="62493" grpId="0" animBg="1"/>
      <p:bldP spid="62493" grpId="1" animBg="1"/>
      <p:bldP spid="62494" grpId="0" animBg="1"/>
      <p:bldP spid="62494" grpId="1" animBg="1"/>
      <p:bldP spid="62495" grpId="0" animBg="1"/>
      <p:bldP spid="62495" grpId="1" animBg="1"/>
      <p:bldP spid="62496" grpId="0" animBg="1"/>
      <p:bldP spid="62496" grpId="1" animBg="1"/>
      <p:bldP spid="62497" grpId="0" animBg="1"/>
      <p:bldP spid="62497" grpId="1" animBg="1"/>
      <p:bldP spid="62498" grpId="0" animBg="1"/>
      <p:bldP spid="62498" grpId="1" animBg="1"/>
      <p:bldP spid="62499" grpId="0" animBg="1"/>
      <p:bldP spid="62499" grpId="1" animBg="1"/>
      <p:bldP spid="62500" grpId="0" animBg="1"/>
      <p:bldP spid="62500" grpId="1" animBg="1"/>
      <p:bldP spid="62501" grpId="0" animBg="1"/>
      <p:bldP spid="62501" grpId="1" animBg="1"/>
      <p:bldP spid="62502" grpId="0" animBg="1"/>
      <p:bldP spid="62502" grpId="1" animBg="1"/>
      <p:bldP spid="62503" grpId="0" animBg="1"/>
      <p:bldP spid="6250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3"/>
          <a:stretch>
            <a:fillRect/>
          </a:stretch>
        </p:blipFill>
        <p:spPr>
          <a:xfrm>
            <a:off x="27305" y="1046480"/>
            <a:ext cx="9112250" cy="6261100"/>
          </a:xfrm>
          <a:prstGeom prst="rect">
            <a:avLst/>
          </a:prstGeom>
          <a:noFill/>
          <a:ln w="9525">
            <a:noFill/>
          </a:ln>
        </p:spPr>
      </p:pic>
      <p:sp>
        <p:nvSpPr>
          <p:cNvPr id="2" name="Text Box 1"/>
          <p:cNvSpPr txBox="1"/>
          <p:nvPr/>
        </p:nvSpPr>
        <p:spPr>
          <a:xfrm>
            <a:off x="116840" y="318770"/>
            <a:ext cx="5598160" cy="645160"/>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Nhà ba gian ở nông thôn</a:t>
            </a:r>
          </a:p>
        </p:txBody>
      </p:sp>
    </p:spTree>
  </p:cSld>
  <p:clrMapOvr>
    <a:masterClrMapping/>
  </p:clrMapOvr>
  <p:transition>
    <p:split orient="vert" dir="in"/>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p:nvPr/>
        </p:nvPicPr>
        <p:blipFill>
          <a:blip r:embed="rId3"/>
          <a:stretch>
            <a:fillRect/>
          </a:stretch>
        </p:blipFill>
        <p:spPr>
          <a:xfrm>
            <a:off x="25400" y="0"/>
            <a:ext cx="9105265" cy="6904990"/>
          </a:xfrm>
          <a:prstGeom prst="rect">
            <a:avLst/>
          </a:prstGeom>
          <a:noFill/>
          <a:ln w="9525">
            <a:noFill/>
          </a:ln>
        </p:spPr>
      </p:pic>
    </p:spTree>
  </p:cSld>
  <p:clrMapOvr>
    <a:masterClrMapping/>
  </p:clrMapOvr>
  <p:transition>
    <p:split orient="vert" dir="in"/>
    <p:sndAc>
      <p:stSnd>
        <p:snd r:embed="rId2" name="CLICK.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p:cNvPicPr/>
          <p:nvPr/>
        </p:nvPicPr>
        <p:blipFill>
          <a:blip r:embed="rId3"/>
          <a:stretch>
            <a:fillRect/>
          </a:stretch>
        </p:blipFill>
        <p:spPr>
          <a:xfrm>
            <a:off x="111760" y="0"/>
            <a:ext cx="8953500" cy="6858000"/>
          </a:xfrm>
          <a:prstGeom prst="rect">
            <a:avLst/>
          </a:prstGeom>
          <a:noFill/>
          <a:ln w="9525">
            <a:noFill/>
          </a:ln>
        </p:spPr>
      </p:pic>
    </p:spTree>
  </p:cSld>
  <p:clrMapOvr>
    <a:masterClrMapping/>
  </p:clrMapOvr>
  <p:transition>
    <p:split orient="vert" dir="in"/>
    <p:sndAc>
      <p:stSnd>
        <p:snd r:embed="rId2" name="CLICK.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9" name="Content Placeholder 108"/>
          <p:cNvPicPr>
            <a:picLocks noGrp="1"/>
          </p:cNvPicPr>
          <p:nvPr>
            <p:ph idx="1"/>
          </p:nvPr>
        </p:nvPicPr>
        <p:blipFill>
          <a:blip r:embed="rId3"/>
          <a:stretch>
            <a:fillRect/>
          </a:stretch>
        </p:blipFill>
        <p:spPr>
          <a:xfrm>
            <a:off x="635" y="40640"/>
            <a:ext cx="9001760" cy="6739890"/>
          </a:xfrm>
          <a:prstGeom prst="rect">
            <a:avLst/>
          </a:prstGeom>
          <a:noFill/>
          <a:ln w="9525">
            <a:noFill/>
          </a:ln>
        </p:spPr>
      </p:pic>
    </p:spTree>
  </p:cSld>
  <p:clrMapOvr>
    <a:masterClrMapping/>
  </p:clrMapOvr>
  <p:transition>
    <p:split orient="vert" dir="in"/>
    <p:sndAc>
      <p:stSnd>
        <p:snd r:embed="rId2" name="CLICK.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10" name="Content Placeholder 109"/>
          <p:cNvPicPr>
            <a:picLocks noGrp="1"/>
          </p:cNvPicPr>
          <p:nvPr>
            <p:ph idx="1"/>
          </p:nvPr>
        </p:nvPicPr>
        <p:blipFill>
          <a:blip r:embed="rId3"/>
          <a:stretch>
            <a:fillRect/>
          </a:stretch>
        </p:blipFill>
        <p:spPr>
          <a:xfrm>
            <a:off x="27305" y="0"/>
            <a:ext cx="9117330" cy="6858000"/>
          </a:xfrm>
          <a:prstGeom prst="rect">
            <a:avLst/>
          </a:prstGeom>
          <a:noFill/>
          <a:ln w="9525">
            <a:noFill/>
          </a:ln>
        </p:spPr>
      </p:pic>
    </p:spTree>
  </p:cSld>
  <p:clrMapOvr>
    <a:masterClrMapping/>
  </p:clrMapOvr>
  <p:transition>
    <p:split orient="vert" dir="in"/>
    <p:sndAc>
      <p:stSnd>
        <p:snd r:embed="rId2" name="CLICK.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at is the Best Apartment Floor to Live On?"/>
          <p:cNvPicPr>
            <a:picLocks noChangeAspect="1"/>
          </p:cNvPicPr>
          <p:nvPr/>
        </p:nvPicPr>
        <p:blipFill>
          <a:blip r:embed="rId2"/>
          <a:stretch>
            <a:fillRect/>
          </a:stretch>
        </p:blipFill>
        <p:spPr>
          <a:xfrm>
            <a:off x="0" y="19050"/>
            <a:ext cx="3657600" cy="2743200"/>
          </a:xfrm>
          <a:prstGeom prst="rect">
            <a:avLst/>
          </a:prstGeom>
          <a:noFill/>
          <a:ln w="9525">
            <a:noFill/>
          </a:ln>
        </p:spPr>
      </p:pic>
      <p:pic>
        <p:nvPicPr>
          <p:cNvPr id="13315" name="Content Placeholder 3"/>
          <p:cNvPicPr>
            <a:picLocks noChangeAspect="1"/>
          </p:cNvPicPr>
          <p:nvPr/>
        </p:nvPicPr>
        <p:blipFill>
          <a:blip r:embed="rId3"/>
          <a:stretch>
            <a:fillRect/>
          </a:stretch>
        </p:blipFill>
        <p:spPr>
          <a:xfrm>
            <a:off x="5114925" y="0"/>
            <a:ext cx="3984625" cy="2651125"/>
          </a:xfrm>
          <a:prstGeom prst="rect">
            <a:avLst/>
          </a:prstGeom>
          <a:noFill/>
          <a:ln w="9525">
            <a:noFill/>
          </a:ln>
        </p:spPr>
      </p:pic>
      <p:pic>
        <p:nvPicPr>
          <p:cNvPr id="13316" name="Content Placeholder 3"/>
          <p:cNvPicPr>
            <a:picLocks noChangeAspect="1"/>
          </p:cNvPicPr>
          <p:nvPr/>
        </p:nvPicPr>
        <p:blipFill>
          <a:blip r:embed="rId4"/>
          <a:stretch>
            <a:fillRect/>
          </a:stretch>
        </p:blipFill>
        <p:spPr>
          <a:xfrm>
            <a:off x="-76200" y="4114800"/>
            <a:ext cx="4237038" cy="2819400"/>
          </a:xfrm>
          <a:prstGeom prst="rect">
            <a:avLst/>
          </a:prstGeom>
          <a:noFill/>
          <a:ln w="9525">
            <a:noFill/>
          </a:ln>
        </p:spPr>
      </p:pic>
      <p:pic>
        <p:nvPicPr>
          <p:cNvPr id="13317" name="Content Placeholder 3"/>
          <p:cNvPicPr>
            <a:picLocks noChangeAspect="1"/>
          </p:cNvPicPr>
          <p:nvPr/>
        </p:nvPicPr>
        <p:blipFill>
          <a:blip r:embed="rId5"/>
          <a:stretch>
            <a:fillRect/>
          </a:stretch>
        </p:blipFill>
        <p:spPr>
          <a:xfrm>
            <a:off x="5181600" y="3910013"/>
            <a:ext cx="3962400" cy="2967037"/>
          </a:xfrm>
          <a:prstGeom prst="rect">
            <a:avLst/>
          </a:prstGeom>
          <a:noFill/>
          <a:ln w="9525">
            <a:noFill/>
          </a:ln>
        </p:spPr>
      </p:pic>
      <p:pic>
        <p:nvPicPr>
          <p:cNvPr id="10" name="Picture 8" descr="nha co mua"/>
          <p:cNvPicPr>
            <a:picLocks noGrp="1" noChangeAspect="1"/>
          </p:cNvPicPr>
          <p:nvPr>
            <p:ph idx="1"/>
          </p:nvPr>
        </p:nvPicPr>
        <p:blipFill>
          <a:blip r:embed="rId6"/>
          <a:srcRect/>
          <a:stretch>
            <a:fillRect/>
          </a:stretch>
        </p:blipFill>
        <p:spPr>
          <a:xfrm>
            <a:off x="2624138" y="2133600"/>
            <a:ext cx="3897312" cy="2879725"/>
          </a:xfrm>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p:nvPr/>
        </p:nvPicPr>
        <p:blipFill>
          <a:blip r:embed="rId3"/>
          <a:stretch>
            <a:fillRect/>
          </a:stretch>
        </p:blipFill>
        <p:spPr>
          <a:xfrm>
            <a:off x="0" y="635"/>
            <a:ext cx="9144000" cy="6785610"/>
          </a:xfrm>
          <a:prstGeom prst="rect">
            <a:avLst/>
          </a:prstGeom>
          <a:noFill/>
          <a:ln w="9525">
            <a:noFill/>
          </a:ln>
        </p:spPr>
      </p:pic>
    </p:spTree>
  </p:cSld>
  <p:clrMapOvr>
    <a:masterClrMapping/>
  </p:clrMapOvr>
  <p:transition>
    <p:split orient="vert" dir="in"/>
    <p:sndAc>
      <p:stSnd>
        <p:snd r:embed="rId2" name="CLICK.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p:cNvPicPr/>
          <p:nvPr/>
        </p:nvPicPr>
        <p:blipFill>
          <a:blip r:embed="rId3"/>
          <a:stretch>
            <a:fillRect/>
          </a:stretch>
        </p:blipFill>
        <p:spPr>
          <a:xfrm>
            <a:off x="0" y="1066800"/>
            <a:ext cx="9122410" cy="5730240"/>
          </a:xfrm>
          <a:prstGeom prst="rect">
            <a:avLst/>
          </a:prstGeom>
          <a:noFill/>
          <a:ln w="9525">
            <a:noFill/>
          </a:ln>
        </p:spPr>
      </p:pic>
      <p:sp>
        <p:nvSpPr>
          <p:cNvPr id="3" name="Text Box 2"/>
          <p:cNvSpPr txBox="1"/>
          <p:nvPr/>
        </p:nvSpPr>
        <p:spPr>
          <a:xfrm>
            <a:off x="29845" y="330835"/>
            <a:ext cx="4465955"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Nhà sàn</a:t>
            </a:r>
          </a:p>
        </p:txBody>
      </p:sp>
    </p:spTree>
  </p:cSld>
  <p:clrMapOvr>
    <a:masterClrMapping/>
  </p:clrMapOvr>
  <p:transition>
    <p:split orient="vert" dir="in"/>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 y="-635"/>
            <a:ext cx="9145905" cy="6858000"/>
          </a:xfrm>
          <a:prstGeom prst="rect">
            <a:avLst/>
          </a:prstGeom>
        </p:spPr>
      </p:pic>
    </p:spTree>
  </p:cSld>
  <p:clrMapOvr>
    <a:masterClrMapping/>
  </p:clrMapOvr>
  <p:transition>
    <p:split orient="vert" dir="in"/>
    <p:sndAc>
      <p:stSnd>
        <p:snd r:embed="rId2" name="CLICK.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p:nvPr/>
        </p:nvPicPr>
        <p:blipFill>
          <a:blip r:embed="rId3"/>
          <a:stretch>
            <a:fillRect/>
          </a:stretch>
        </p:blipFill>
        <p:spPr>
          <a:xfrm>
            <a:off x="23495" y="859155"/>
            <a:ext cx="9126220" cy="6005830"/>
          </a:xfrm>
          <a:prstGeom prst="rect">
            <a:avLst/>
          </a:prstGeom>
          <a:noFill/>
          <a:ln w="9525">
            <a:noFill/>
          </a:ln>
        </p:spPr>
      </p:pic>
      <p:sp>
        <p:nvSpPr>
          <p:cNvPr id="2" name="Text Box 1"/>
          <p:cNvSpPr txBox="1"/>
          <p:nvPr/>
        </p:nvSpPr>
        <p:spPr>
          <a:xfrm>
            <a:off x="31115" y="195580"/>
            <a:ext cx="4159885"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Nhà nổi</a:t>
            </a:r>
          </a:p>
        </p:txBody>
      </p:sp>
    </p:spTree>
  </p:cSld>
  <p:clrMapOvr>
    <a:masterClrMapping/>
  </p:clrMapOvr>
  <p:transition>
    <p:split orient="vert" dir="in"/>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p:cNvPicPr/>
          <p:nvPr/>
        </p:nvPicPr>
        <p:blipFill>
          <a:blip r:embed="rId3"/>
          <a:stretch>
            <a:fillRect/>
          </a:stretch>
        </p:blipFill>
        <p:spPr>
          <a:xfrm>
            <a:off x="338138" y="819150"/>
            <a:ext cx="8467725" cy="5219700"/>
          </a:xfrm>
          <a:prstGeom prst="rect">
            <a:avLst/>
          </a:prstGeom>
          <a:noFill/>
          <a:ln w="9525">
            <a:noFill/>
          </a:ln>
        </p:spPr>
      </p:pic>
      <p:pic>
        <p:nvPicPr>
          <p:cNvPr id="107" name="Picture 106"/>
          <p:cNvPicPr/>
          <p:nvPr/>
        </p:nvPicPr>
        <p:blipFill>
          <a:blip r:embed="rId3"/>
          <a:stretch>
            <a:fillRect/>
          </a:stretch>
        </p:blipFill>
        <p:spPr>
          <a:xfrm>
            <a:off x="0" y="5080"/>
            <a:ext cx="9144000" cy="6852920"/>
          </a:xfrm>
          <a:prstGeom prst="rect">
            <a:avLst/>
          </a:prstGeom>
          <a:noFill/>
          <a:ln w="9525">
            <a:noFill/>
          </a:ln>
        </p:spPr>
      </p:pic>
    </p:spTree>
  </p:cSld>
  <p:clrMapOvr>
    <a:masterClrMapping/>
  </p:clrMapOvr>
  <p:transition>
    <p:split orient="vert" dir="in"/>
    <p:sndAc>
      <p:stSnd>
        <p:snd r:embed="rId2" name="CLICK.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1"/>
          <p:cNvPicPr>
            <a:picLocks noGrp="1" noChangeAspect="1"/>
          </p:cNvPicPr>
          <p:nvPr>
            <p:ph idx="1"/>
          </p:nvPr>
        </p:nvPicPr>
        <p:blipFill>
          <a:blip r:embed="rId2"/>
          <a:srcRect/>
          <a:stretch>
            <a:fillRect/>
          </a:stretch>
        </p:blipFill>
        <p:spPr>
          <a:xfrm>
            <a:off x="457200" y="609600"/>
            <a:ext cx="6635750" cy="4951413"/>
          </a:xfrm>
        </p:spPr>
      </p:pic>
      <p:sp>
        <p:nvSpPr>
          <p:cNvPr id="55299" name="TextBox 2"/>
          <p:cNvSpPr txBox="1"/>
          <p:nvPr/>
        </p:nvSpPr>
        <p:spPr>
          <a:xfrm>
            <a:off x="3200400" y="5715000"/>
            <a:ext cx="2192338" cy="523875"/>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r>
              <a:rPr lang="en-US" altLang="en-US" sz="2800" dirty="0">
                <a:solidFill>
                  <a:schemeClr val="tx1"/>
                </a:solidFill>
                <a:latin typeface="Times New Roman" panose="02020603050405020304" pitchFamily="18" charset="0"/>
                <a:cs typeface="Times New Roman" panose="02020603050405020304" pitchFamily="18" charset="0"/>
              </a:rPr>
              <a:t>Nh</a:t>
            </a:r>
            <a:r>
              <a:rPr lang="en-US" altLang="en-US" sz="2800" dirty="0">
                <a:solidFill>
                  <a:schemeClr val="tx1"/>
                </a:solidFill>
                <a:latin typeface="Times New Roman" panose="02020603050405020304" pitchFamily="18" charset="0"/>
                <a:ea typeface="Times New Roman" panose="02020603050405020304" pitchFamily="18" charset="0"/>
              </a:rPr>
              <a:t>à</a:t>
            </a:r>
            <a:r>
              <a:rPr lang="en-US" altLang="en-US" sz="2800" dirty="0">
                <a:solidFill>
                  <a:schemeClr val="tx1"/>
                </a:solidFill>
                <a:latin typeface="Times New Roman" panose="02020603050405020304" pitchFamily="18" charset="0"/>
                <a:cs typeface="Times New Roman" panose="02020603050405020304" pitchFamily="18" charset="0"/>
              </a:rPr>
              <a:t> chung cư</a:t>
            </a:r>
            <a:endParaRPr lang="en-US" altLang="en-US" sz="2800" dirty="0">
              <a:solidFill>
                <a:schemeClr val="tx1"/>
              </a:solidFill>
              <a:latin typeface="Times New Roman" panose="02020603050405020304" pitchFamily="18" charset="0"/>
              <a:ea typeface="Times New Roman" panose="02020603050405020304" pitchFamily="18" charset="0"/>
            </a:endParaRPr>
          </a:p>
        </p:txBody>
      </p:sp>
    </p:spTree>
  </p:cSld>
  <p:clrMapOvr>
    <a:masterClrMapping/>
  </p:clrMapOvr>
  <p:transition>
    <p:split orient="vert"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he country villa: between rural life and noble splendor"/>
          <p:cNvPicPr>
            <a:picLocks noChangeAspect="1"/>
          </p:cNvPicPr>
          <p:nvPr/>
        </p:nvPicPr>
        <p:blipFill>
          <a:blip r:embed="rId2"/>
          <a:srcRect l="14999" t="3751" r="10834" b="26250"/>
          <a:stretch>
            <a:fillRect/>
          </a:stretch>
        </p:blipFill>
        <p:spPr>
          <a:xfrm>
            <a:off x="328613" y="357188"/>
            <a:ext cx="8515350" cy="5357812"/>
          </a:xfrm>
          <a:prstGeom prst="rect">
            <a:avLst/>
          </a:prstGeom>
          <a:noFill/>
          <a:ln w="9525">
            <a:noFill/>
          </a:ln>
        </p:spPr>
      </p:pic>
      <p:sp>
        <p:nvSpPr>
          <p:cNvPr id="56323" name="TextBox 1"/>
          <p:cNvSpPr txBox="1"/>
          <p:nvPr/>
        </p:nvSpPr>
        <p:spPr>
          <a:xfrm>
            <a:off x="3733800" y="5867400"/>
            <a:ext cx="2232025" cy="584200"/>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r>
              <a:rPr lang="en-US" altLang="en-US" sz="3200" dirty="0">
                <a:solidFill>
                  <a:schemeClr val="tx1"/>
                </a:solidFill>
                <a:latin typeface="Times New Roman" panose="02020603050405020304" pitchFamily="18" charset="0"/>
                <a:cs typeface="Times New Roman" panose="02020603050405020304" pitchFamily="18" charset="0"/>
              </a:rPr>
              <a:t>Nh</a:t>
            </a:r>
            <a:r>
              <a:rPr lang="en-US" altLang="en-US" sz="3200" dirty="0">
                <a:solidFill>
                  <a:schemeClr val="tx1"/>
                </a:solidFill>
                <a:latin typeface="Times New Roman" panose="02020603050405020304" pitchFamily="18" charset="0"/>
                <a:ea typeface="Times New Roman" panose="02020603050405020304" pitchFamily="18" charset="0"/>
              </a:rPr>
              <a:t>à</a:t>
            </a:r>
            <a:r>
              <a:rPr lang="en-US" altLang="en-US" sz="3200" dirty="0">
                <a:solidFill>
                  <a:schemeClr val="tx1"/>
                </a:solidFill>
                <a:latin typeface="Times New Roman" panose="02020603050405020304" pitchFamily="18" charset="0"/>
                <a:cs typeface="Times New Roman" panose="02020603050405020304" pitchFamily="18" charset="0"/>
              </a:rPr>
              <a:t> biệt thự</a:t>
            </a:r>
            <a:endParaRPr lang="en-US" altLang="en-US" sz="3200" dirty="0">
              <a:solidFill>
                <a:schemeClr val="tx1"/>
              </a:solidFill>
              <a:latin typeface="Times New Roman" panose="02020603050405020304" pitchFamily="18" charset="0"/>
              <a:ea typeface="Times New Roman" panose="02020603050405020304" pitchFamily="18" charset="0"/>
            </a:endParaRPr>
          </a:p>
        </p:txBody>
      </p:sp>
    </p:spTree>
  </p:cSld>
  <p:clrMapOvr>
    <a:masterClrMapping/>
  </p:clrMapOvr>
  <p:transition>
    <p:split orient="vert"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8" name="Content Placeholder 107"/>
          <p:cNvPicPr>
            <a:picLocks noGrp="1"/>
          </p:cNvPicPr>
          <p:nvPr>
            <p:ph idx="1"/>
          </p:nvPr>
        </p:nvPicPr>
        <p:blipFill>
          <a:blip r:embed="rId3"/>
          <a:stretch>
            <a:fillRect/>
          </a:stretch>
        </p:blipFill>
        <p:spPr>
          <a:xfrm>
            <a:off x="-81280" y="-26670"/>
            <a:ext cx="9209405" cy="6945630"/>
          </a:xfrm>
          <a:prstGeom prst="rect">
            <a:avLst/>
          </a:prstGeom>
          <a:noFill/>
          <a:ln w="9525">
            <a:noFill/>
          </a:ln>
        </p:spPr>
      </p:pic>
    </p:spTree>
  </p:cSld>
  <p:clrMapOvr>
    <a:masterClrMapping/>
  </p:clrMapOvr>
  <p:transition>
    <p:split orient="vert" dir="in"/>
    <p:sndAc>
      <p:stSnd>
        <p:snd r:embed="rId2" name="CLICK.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533400" y="1676400"/>
            <a:ext cx="6348413" cy="4338638"/>
          </a:xfrm>
        </p:spPr>
        <p:txBody>
          <a:bodyPr vert="horz" wrap="square" lIns="91440" tIns="45720" rIns="91440" bIns="45720" anchor="t" anchorCtr="0"/>
          <a:lstStyle/>
          <a:p>
            <a:endParaRPr lang="en-US" altLang="en-US" dirty="0"/>
          </a:p>
        </p:txBody>
      </p:sp>
      <p:pic>
        <p:nvPicPr>
          <p:cNvPr id="57347" name="Picture 6" descr="Nhà liền kề là gì ? Các Khu nhà liền kề đẹp giá rẻ tại Hà Nội - HaiAnhLand"/>
          <p:cNvPicPr>
            <a:picLocks noChangeAspect="1"/>
          </p:cNvPicPr>
          <p:nvPr/>
        </p:nvPicPr>
        <p:blipFill>
          <a:blip r:embed="rId2"/>
          <a:stretch>
            <a:fillRect/>
          </a:stretch>
        </p:blipFill>
        <p:spPr>
          <a:xfrm>
            <a:off x="277813" y="201613"/>
            <a:ext cx="8256587" cy="5942012"/>
          </a:xfrm>
          <a:prstGeom prst="rect">
            <a:avLst/>
          </a:prstGeom>
          <a:noFill/>
          <a:ln w="9525">
            <a:noFill/>
          </a:ln>
        </p:spPr>
      </p:pic>
      <p:sp>
        <p:nvSpPr>
          <p:cNvPr id="57348" name="TextBox 1"/>
          <p:cNvSpPr txBox="1"/>
          <p:nvPr/>
        </p:nvSpPr>
        <p:spPr>
          <a:xfrm>
            <a:off x="3200400" y="6122988"/>
            <a:ext cx="2057400"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r>
              <a:rPr lang="en-US" altLang="en-US" sz="2800" dirty="0">
                <a:solidFill>
                  <a:schemeClr val="tx1"/>
                </a:solidFill>
                <a:latin typeface="Times New Roman" panose="02020603050405020304" pitchFamily="18" charset="0"/>
                <a:cs typeface="Times New Roman" panose="02020603050405020304" pitchFamily="18" charset="0"/>
              </a:rPr>
              <a:t>Nh</a:t>
            </a:r>
            <a:r>
              <a:rPr lang="en-US" altLang="en-US" sz="2800" dirty="0">
                <a:solidFill>
                  <a:schemeClr val="tx1"/>
                </a:solidFill>
                <a:latin typeface="Times New Roman" panose="02020603050405020304" pitchFamily="18" charset="0"/>
                <a:ea typeface="Times New Roman" panose="02020603050405020304" pitchFamily="18" charset="0"/>
              </a:rPr>
              <a:t>à</a:t>
            </a:r>
            <a:r>
              <a:rPr lang="en-US" altLang="en-US" sz="2800" dirty="0">
                <a:solidFill>
                  <a:schemeClr val="tx1"/>
                </a:solidFill>
                <a:latin typeface="Times New Roman" panose="02020603050405020304" pitchFamily="18" charset="0"/>
                <a:cs typeface="Times New Roman" panose="02020603050405020304" pitchFamily="18" charset="0"/>
              </a:rPr>
              <a:t> liên kế</a:t>
            </a:r>
            <a:endParaRPr lang="en-US" altLang="en-US" sz="2800" dirty="0">
              <a:solidFill>
                <a:schemeClr val="tx1"/>
              </a:solidFill>
              <a:latin typeface="Times New Roman" panose="02020603050405020304" pitchFamily="18" charset="0"/>
              <a:ea typeface="Times New Roman" panose="02020603050405020304" pitchFamily="18" charset="0"/>
            </a:endParaRPr>
          </a:p>
        </p:txBody>
      </p:sp>
    </p:spTree>
  </p:cSld>
  <p:clrMapOvr>
    <a:masterClrMapping/>
  </p:clrMapOvr>
  <p:transition>
    <p:split orient="vert"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00"/>
            <a:ext cx="6348413" cy="1320800"/>
          </a:xfrm>
        </p:spPr>
        <p:txBody>
          <a:bodyPr>
            <a:normAutofit fontScale="90000"/>
          </a:bodyPr>
          <a:lstStyle/>
          <a:p>
            <a:r>
              <a:rPr lang="en-US" altLang="en-US" sz="4000" dirty="0">
                <a:solidFill>
                  <a:srgbClr val="0070C0"/>
                </a:solidFill>
                <a:latin typeface="Times New Roman" panose="02020603050405020304" pitchFamily="18" charset="0"/>
                <a:cs typeface="Times New Roman" panose="02020603050405020304" pitchFamily="18" charset="0"/>
              </a:rPr>
              <a:t>2.1. </a:t>
            </a:r>
            <a:r>
              <a:rPr lang="en-US" altLang="en-US" sz="4000" dirty="0" err="1">
                <a:solidFill>
                  <a:srgbClr val="0070C0"/>
                </a:solidFill>
                <a:latin typeface="Times New Roman" panose="02020603050405020304" pitchFamily="18" charset="0"/>
                <a:cs typeface="Times New Roman" panose="02020603050405020304" pitchFamily="18" charset="0"/>
              </a:rPr>
              <a:t>Cấu</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tạo</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chung</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của</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nhà</a:t>
            </a:r>
            <a:r>
              <a:rPr lang="en-US" altLang="en-US" sz="4000" dirty="0">
                <a:solidFill>
                  <a:srgbClr val="0070C0"/>
                </a:solidFill>
                <a:latin typeface="Times New Roman" panose="02020603050405020304" pitchFamily="18" charset="0"/>
                <a:cs typeface="Times New Roman" panose="02020603050405020304" pitchFamily="18" charset="0"/>
              </a:rPr>
              <a:t> ở:</a:t>
            </a:r>
            <a:br>
              <a:rPr lang="en-US" altLang="en-US" sz="4000" dirty="0">
                <a:solidFill>
                  <a:srgbClr val="0070C0"/>
                </a:solidFill>
                <a:latin typeface="Times New Roman" panose="02020603050405020304" pitchFamily="18" charset="0"/>
                <a:cs typeface="Times New Roman" panose="02020603050405020304" pitchFamily="18" charset="0"/>
              </a:rPr>
            </a:br>
            <a:br>
              <a:rPr lang="en-US" altLang="en-US" sz="4000" dirty="0">
                <a:solidFill>
                  <a:srgbClr val="0070C0"/>
                </a:solidFill>
                <a:latin typeface="Times New Roman" panose="02020603050405020304" pitchFamily="18" charset="0"/>
                <a:cs typeface="Times New Roman" panose="02020603050405020304" pitchFamily="18" charset="0"/>
              </a:rPr>
            </a:br>
            <a:endParaRPr lang="en-US" sz="4000" dirty="0">
              <a:solidFill>
                <a:srgbClr val="0070C0"/>
              </a:solidFill>
            </a:endParaRPr>
          </a:p>
        </p:txBody>
      </p:sp>
      <p:sp>
        <p:nvSpPr>
          <p:cNvPr id="5" name="TextBox 4"/>
          <p:cNvSpPr txBox="1"/>
          <p:nvPr/>
        </p:nvSpPr>
        <p:spPr>
          <a:xfrm>
            <a:off x="381000" y="3075592"/>
            <a:ext cx="7924800" cy="1198880"/>
          </a:xfrm>
          <a:prstGeom prst="rect">
            <a:avLst/>
          </a:prstGeom>
          <a:noFill/>
        </p:spPr>
        <p:txBody>
          <a:bodyPr wrap="square" rtlCol="0">
            <a:spAutoFit/>
          </a:bodyPr>
          <a:lstStyle/>
          <a:p>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a:solidFill>
                  <a:srgbClr val="0070C0"/>
                </a:solidFill>
                <a:latin typeface="Times New Roman" panose="02020603050405020304" pitchFamily="18" charset="0"/>
                <a:cs typeface="Times New Roman" panose="02020603050405020304" pitchFamily="18" charset="0"/>
              </a:rPr>
              <a:t>2.2. </a:t>
            </a:r>
            <a:r>
              <a:rPr lang="en-US" altLang="en-US" sz="3600" dirty="0" err="1">
                <a:solidFill>
                  <a:srgbClr val="0070C0"/>
                </a:solidFill>
                <a:latin typeface="Times New Roman" panose="02020603050405020304" pitchFamily="18" charset="0"/>
                <a:cs typeface="Times New Roman" panose="02020603050405020304" pitchFamily="18" charset="0"/>
              </a:rPr>
              <a:t>Các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khu</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vực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chính</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trong</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nhà</a:t>
            </a:r>
            <a:r>
              <a:rPr lang="en-US" altLang="en-US" sz="3600" dirty="0">
                <a:solidFill>
                  <a:srgbClr val="0070C0"/>
                </a:solidFill>
                <a:latin typeface="Times New Roman" panose="02020603050405020304" pitchFamily="18" charset="0"/>
                <a:cs typeface="Times New Roman" panose="02020603050405020304" pitchFamily="18" charset="0"/>
              </a:rPr>
              <a:t> ở: </a:t>
            </a:r>
            <a:endParaRPr lang="en-US" sz="3600" dirty="0">
              <a:solidFill>
                <a:srgbClr val="0070C0"/>
              </a:solidFill>
            </a:endParaRPr>
          </a:p>
          <a:p>
            <a:endParaRPr lang="en-US" sz="3600" dirty="0">
              <a:solidFill>
                <a:srgbClr val="0070C0"/>
              </a:solidFill>
            </a:endParaRPr>
          </a:p>
        </p:txBody>
      </p:sp>
      <p:sp>
        <p:nvSpPr>
          <p:cNvPr id="4" name="Text Box 3"/>
          <p:cNvSpPr txBox="1"/>
          <p:nvPr/>
        </p:nvSpPr>
        <p:spPr>
          <a:xfrm>
            <a:off x="467360" y="1949450"/>
            <a:ext cx="4155440" cy="583565"/>
          </a:xfrm>
          <a:prstGeom prst="rect">
            <a:avLst/>
          </a:prstGeom>
          <a:noFill/>
        </p:spPr>
        <p:txBody>
          <a:bodyPr wrap="none" rtlCol="0" anchor="t">
            <a:spAutoFit/>
          </a:bodyPr>
          <a:lstStyle/>
          <a:p>
            <a:r>
              <a:rPr lang="en-US" altLang="vi-VN" sz="3200" b="1" dirty="0">
                <a:solidFill>
                  <a:srgbClr val="FF0000"/>
                </a:solidFill>
                <a:latin typeface="Times New Roman" panose="02020603050405020304" pitchFamily="18" charset="0"/>
                <a:cs typeface="Times New Roman" panose="02020603050405020304" pitchFamily="18" charset="0"/>
                <a:sym typeface="+mn-ea"/>
              </a:rPr>
              <a:t>2</a:t>
            </a:r>
            <a:r>
              <a:rPr lang="vi-VN" altLang="en-US" sz="3200" b="1" dirty="0">
                <a:solidFill>
                  <a:srgbClr val="FF0000"/>
                </a:solidFill>
                <a:latin typeface="Times New Roman" panose="02020603050405020304" pitchFamily="18" charset="0"/>
                <a:cs typeface="Times New Roman" panose="02020603050405020304" pitchFamily="18" charset="0"/>
                <a:sym typeface="+mn-ea"/>
              </a:rPr>
              <a:t>. Đặc điểm của nh</a:t>
            </a:r>
            <a:r>
              <a:rPr lang="vi-VN" altLang="en-US" sz="3200" b="1" dirty="0">
                <a:solidFill>
                  <a:srgbClr val="FF0000"/>
                </a:solidFill>
                <a:latin typeface="Times New Roman" panose="02020603050405020304" pitchFamily="18" charset="0"/>
                <a:ea typeface="Times New Roman" panose="02020603050405020304" pitchFamily="18" charset="0"/>
                <a:sym typeface="+mn-ea"/>
              </a:rPr>
              <a:t>à</a:t>
            </a:r>
            <a:r>
              <a:rPr lang="vi-VN" altLang="en-US" sz="3200" b="1" dirty="0">
                <a:solidFill>
                  <a:srgbClr val="FF0000"/>
                </a:solidFill>
                <a:latin typeface="Times New Roman" panose="02020603050405020304" pitchFamily="18" charset="0"/>
                <a:cs typeface="Times New Roman" panose="02020603050405020304" pitchFamily="18" charset="0"/>
                <a:sym typeface="+mn-ea"/>
              </a:rPr>
              <a:t> ở:</a:t>
            </a:r>
            <a:endParaRPr lang="en-US" sz="3200"/>
          </a:p>
        </p:txBody>
      </p:sp>
      <p:sp>
        <p:nvSpPr>
          <p:cNvPr id="6" name="Text Box 5"/>
          <p:cNvSpPr txBox="1"/>
          <p:nvPr/>
        </p:nvSpPr>
        <p:spPr>
          <a:xfrm>
            <a:off x="426085" y="287020"/>
            <a:ext cx="8517890" cy="1076325"/>
          </a:xfrm>
          <a:prstGeom prst="rect">
            <a:avLst/>
          </a:prstGeom>
          <a:noFill/>
        </p:spPr>
        <p:txBody>
          <a:bodyPr wrap="none" rtlCol="0" anchor="t">
            <a:spAutoFit/>
          </a:bodyPr>
          <a:lstStyle/>
          <a:p>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CHƯƠNG I:</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 </a:t>
            </a:r>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NHÀ Ở</a:t>
            </a:r>
            <a:br>
              <a:rPr lang="en-US" altLang="en-US" sz="3200" b="1" dirty="0">
                <a:latin typeface="Times New Roman" panose="02020603050405020304" pitchFamily="18" charset="0"/>
                <a:ea typeface="+mj-ea"/>
                <a:cs typeface="Times New Roman" panose="02020603050405020304" pitchFamily="18" charset="0"/>
                <a:sym typeface="+mn-ea"/>
              </a:rPr>
            </a:br>
            <a:r>
              <a:rPr lang="en-US" altLang="vi-VN" sz="3200" b="1" dirty="0">
                <a:solidFill>
                  <a:srgbClr val="0000FF"/>
                </a:solidFill>
                <a:latin typeface="Times New Roman" panose="02020603050405020304" pitchFamily="18" charset="0"/>
                <a:ea typeface="+mj-ea"/>
                <a:cs typeface="Times New Roman" panose="02020603050405020304" pitchFamily="18" charset="0"/>
                <a:sym typeface="+mn-ea"/>
              </a:rPr>
              <a:t>TIẾT 1-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BÀI 1:</a:t>
            </a:r>
            <a:r>
              <a:rPr lang="vi-VN" altLang="en-US" sz="3200" b="1" dirty="0">
                <a:latin typeface="Times New Roman" panose="02020603050405020304" pitchFamily="18" charset="0"/>
                <a:ea typeface="+mj-ea"/>
                <a:cs typeface="Times New Roman" panose="02020603050405020304" pitchFamily="18" charset="0"/>
                <a:sym typeface="+mn-ea"/>
              </a:rPr>
              <a:t>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NHÀ Ở ĐỐI VỚI CON NGƯỜ</a:t>
            </a:r>
            <a:r>
              <a:rPr lang="en-US" altLang="en-US" sz="3200" b="1" dirty="0">
                <a:solidFill>
                  <a:srgbClr val="0000FF"/>
                </a:solidFill>
                <a:latin typeface="Times New Roman" panose="02020603050405020304" pitchFamily="18" charset="0"/>
                <a:ea typeface="+mj-ea"/>
                <a:cs typeface="Times New Roman" panose="02020603050405020304" pitchFamily="18" charset="0"/>
                <a:sym typeface="+mn-ea"/>
              </a:rPr>
              <a:t>I</a:t>
            </a:r>
            <a:endParaRPr lang="en-US" sz="3200"/>
          </a:p>
        </p:txBody>
      </p:sp>
      <p:sp>
        <p:nvSpPr>
          <p:cNvPr id="7" name="Text Box 6"/>
          <p:cNvSpPr txBox="1"/>
          <p:nvPr/>
        </p:nvSpPr>
        <p:spPr>
          <a:xfrm>
            <a:off x="499110" y="1339850"/>
            <a:ext cx="3609975" cy="583565"/>
          </a:xfrm>
          <a:prstGeom prst="rect">
            <a:avLst/>
          </a:prstGeom>
          <a:noFill/>
        </p:spPr>
        <p:txBody>
          <a:bodyPr wrap="none" rtlCol="0" anchor="t">
            <a:spAutoFit/>
          </a:bodyPr>
          <a:lstStyle/>
          <a:p>
            <a:pPr algn="l" defTabSz="457200">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sym typeface="+mn-ea"/>
              </a:rPr>
              <a:t>1.</a:t>
            </a:r>
            <a:r>
              <a:rPr lang="vi-VN" altLang="en-US" sz="3200" b="1" dirty="0">
                <a:solidFill>
                  <a:srgbClr val="FF0000"/>
                </a:solidFill>
                <a:latin typeface="Times New Roman" panose="02020603050405020304" pitchFamily="18" charset="0"/>
                <a:cs typeface="Times New Roman" panose="02020603050405020304" pitchFamily="18" charset="0"/>
                <a:sym typeface="+mn-ea"/>
              </a:rPr>
              <a:t>Vai trò của nh</a:t>
            </a:r>
            <a:r>
              <a:rPr lang="vi-VN" altLang="en-US" sz="3200" b="1" dirty="0">
                <a:solidFill>
                  <a:srgbClr val="FF0000"/>
                </a:solidFill>
                <a:latin typeface="Times New Roman" panose="02020603050405020304" pitchFamily="18" charset="0"/>
                <a:ea typeface="Times New Roman" panose="02020603050405020304" pitchFamily="18" charset="0"/>
                <a:sym typeface="+mn-ea"/>
              </a:rPr>
              <a:t>à</a:t>
            </a:r>
            <a:r>
              <a:rPr lang="vi-VN" altLang="en-US" sz="3200" b="1" dirty="0">
                <a:solidFill>
                  <a:srgbClr val="FF0000"/>
                </a:solidFill>
                <a:latin typeface="Times New Roman" panose="02020603050405020304" pitchFamily="18" charset="0"/>
                <a:cs typeface="Times New Roman" panose="02020603050405020304" pitchFamily="18" charset="0"/>
                <a:sym typeface="+mn-ea"/>
              </a:rPr>
              <a:t> ở:</a:t>
            </a:r>
            <a:endParaRPr lang="en-US" sz="3200" b="1"/>
          </a:p>
        </p:txBody>
      </p:sp>
      <p:sp>
        <p:nvSpPr>
          <p:cNvPr id="1295" name="Google Shape;1295;p43"/>
          <p:cNvSpPr txBox="1">
            <a:spLocks noGrp="1"/>
          </p:cNvSpPr>
          <p:nvPr>
            <p:ph type="subTitle" idx="1"/>
          </p:nvPr>
        </p:nvSpPr>
        <p:spPr>
          <a:xfrm>
            <a:off x="38100" y="4218940"/>
            <a:ext cx="9012555" cy="1084580"/>
          </a:xfrm>
        </p:spPr>
        <p:txBody>
          <a:bodyPr spcFirstLastPara="1" vert="horz" wrap="square" lIns="91425" tIns="91425" rIns="91425" bIns="91425" numCol="1" anchor="ctr" anchorCtr="0" compatLnSpc="1">
            <a:noAutofit/>
          </a:bodyPr>
          <a:lstStyle/>
          <a:p>
            <a:pPr algn="l" defTabSz="457200">
              <a:spcBef>
                <a:spcPct val="0"/>
              </a:spcBef>
              <a:spcAft>
                <a:spcPct val="0"/>
              </a:spcAft>
            </a:pPr>
            <a:r>
              <a:rPr lang="en-US" altLang="vi-VN" sz="3200" b="1" kern="1200" dirty="0">
                <a:solidFill>
                  <a:srgbClr val="FF0000"/>
                </a:solidFill>
                <a:latin typeface="Times New Roman" panose="02020603050405020304" pitchFamily="18" charset="0"/>
                <a:ea typeface="+mn-ea"/>
                <a:cs typeface="Times New Roman" panose="02020603050405020304" pitchFamily="18" charset="0"/>
              </a:rPr>
              <a:t>3</a:t>
            </a:r>
            <a:r>
              <a:rPr lang="vi-VN" altLang="x-none" sz="3200" b="1" kern="1200" dirty="0">
                <a:solidFill>
                  <a:srgbClr val="FF0000"/>
                </a:solidFill>
                <a:latin typeface="Times New Roman" panose="02020603050405020304" pitchFamily="18" charset="0"/>
                <a:ea typeface="+mn-ea"/>
                <a:cs typeface="Times New Roman" panose="02020603050405020304" pitchFamily="18" charset="0"/>
              </a:rPr>
              <a:t>.</a:t>
            </a:r>
            <a:r>
              <a:rPr sz="3200" b="1" kern="1200" dirty="0">
                <a:solidFill>
                  <a:srgbClr val="FF0000"/>
                </a:solidFill>
                <a:latin typeface="Times New Roman" panose="02020603050405020304" pitchFamily="18" charset="0"/>
                <a:ea typeface="+mn-ea"/>
                <a:cs typeface="Times New Roman" panose="02020603050405020304" pitchFamily="18" charset="0"/>
              </a:rPr>
              <a:t> </a:t>
            </a:r>
            <a:r>
              <a:rPr lang="vi-VN" altLang="x-none" sz="3200" b="1" kern="1200" dirty="0">
                <a:solidFill>
                  <a:srgbClr val="FF0000"/>
                </a:solidFill>
                <a:latin typeface="Times New Roman" panose="02020603050405020304" pitchFamily="18" charset="0"/>
                <a:ea typeface="+mn-ea"/>
                <a:cs typeface="Times New Roman" panose="02020603050405020304" pitchFamily="18" charset="0"/>
              </a:rPr>
              <a:t>Một số kiến trúc nh</a:t>
            </a:r>
            <a:r>
              <a:rPr lang="vi-VN" altLang="x-none" sz="3200" b="1" kern="1200" dirty="0">
                <a:solidFill>
                  <a:srgbClr val="FF0000"/>
                </a:solidFill>
                <a:latin typeface="Times New Roman" panose="02020603050405020304" pitchFamily="18" charset="0"/>
                <a:ea typeface="Times New Roman" panose="02020603050405020304" pitchFamily="18" charset="0"/>
                <a:cs typeface="+mn-cs"/>
              </a:rPr>
              <a:t>à</a:t>
            </a:r>
            <a:r>
              <a:rPr lang="vi-VN" altLang="x-none" sz="3200" b="1" kern="1200" dirty="0">
                <a:solidFill>
                  <a:srgbClr val="FF0000"/>
                </a:solidFill>
                <a:latin typeface="Times New Roman" panose="02020603050405020304" pitchFamily="18" charset="0"/>
                <a:ea typeface="+mn-ea"/>
                <a:cs typeface="Times New Roman" panose="02020603050405020304" pitchFamily="18" charset="0"/>
              </a:rPr>
              <a:t> ở đặc trưng của Việt Nam</a:t>
            </a:r>
            <a:endParaRPr sz="3200" b="1" kern="1200" dirty="0">
              <a:solidFill>
                <a:srgbClr val="FF0000"/>
              </a:solidFill>
              <a:latin typeface="Times New Roman" panose="02020603050405020304" pitchFamily="18" charset="0"/>
              <a:ea typeface="+mn-ea"/>
              <a:cs typeface="Times New Roman" panose="02020603050405020304" pitchFamily="18" charset="0"/>
            </a:endParaRPr>
          </a:p>
          <a:p>
            <a:pPr algn="l" defTabSz="457200">
              <a:spcBef>
                <a:spcPct val="0"/>
              </a:spcBef>
              <a:spcAft>
                <a:spcPct val="0"/>
              </a:spcAft>
            </a:pPr>
            <a:br>
              <a:rPr lang="vi-VN" altLang="x-none" sz="3200" kern="1200" dirty="0">
                <a:solidFill>
                  <a:srgbClr val="E6B91E"/>
                </a:soli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rPr>
            </a:br>
            <a:endParaRPr sz="3200" kern="1200" dirty="0">
              <a:solidFill>
                <a:srgbClr val="E6B91E"/>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mn-cs"/>
            </a:endParaRPr>
          </a:p>
        </p:txBody>
      </p:sp>
      <p:sp>
        <p:nvSpPr>
          <p:cNvPr id="3" name="TextBox 2"/>
          <p:cNvSpPr txBox="1"/>
          <p:nvPr/>
        </p:nvSpPr>
        <p:spPr>
          <a:xfrm>
            <a:off x="38100" y="4857115"/>
            <a:ext cx="9105265" cy="1753235"/>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sàn</a:t>
            </a:r>
            <a:r>
              <a:rPr lang="en-US" sz="3600" dirty="0"/>
              <a:t>.</a:t>
            </a:r>
          </a:p>
        </p:txBody>
      </p:sp>
    </p:spTree>
  </p:cSld>
  <p:clrMapOvr>
    <a:masterClrMapping/>
  </p:clrMapOvr>
  <p:transition>
    <p:split orient="vert" dir="in"/>
    <p:sndAc>
      <p:stSnd>
        <p:snd r:embed="rId2" name="CLICK.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3"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87463"/>
            <a:ext cx="66230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Audio 3">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69863" y="328613"/>
            <a:ext cx="5602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pPr>
            <a:r>
              <a:rPr lang="en-US" altLang="en-US" sz="3200" b="1">
                <a:solidFill>
                  <a:srgbClr val="64C5B4"/>
                </a:solidFill>
                <a:latin typeface="#9Slide05 Habano" pitchFamily="18" charset="0"/>
              </a:rPr>
              <a:t>THẾ GIỚI QUANH EM</a:t>
            </a:r>
          </a:p>
        </p:txBody>
      </p:sp>
      <p:sp>
        <p:nvSpPr>
          <p:cNvPr id="39939"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307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8675" y="912813"/>
            <a:ext cx="41243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44538" y="4079875"/>
            <a:ext cx="5602288" cy="461963"/>
          </a:xfrm>
          <a:prstGeom prst="rect">
            <a:avLst/>
          </a:prstGeom>
        </p:spPr>
        <p:txBody>
          <a:bodyPr>
            <a:spAutoFit/>
          </a:bodyPr>
          <a:lstStyle/>
          <a:p>
            <a:pPr algn="ctr">
              <a:lnSpc>
                <a:spcPct val="107000"/>
              </a:lnSpc>
              <a:defRPr/>
            </a:pPr>
            <a:r>
              <a:rPr lang="en-US" dirty="0" err="1">
                <a:solidFill>
                  <a:srgbClr val="0070C0"/>
                </a:solidFill>
                <a:ea typeface="+mj-ea"/>
                <a:cs typeface="Times New Roman" panose="02020603050405020304" pitchFamily="18" charset="0"/>
              </a:rPr>
              <a:t>Nhà</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trên</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xe</a:t>
            </a:r>
            <a:endParaRPr lang="en-US" dirty="0">
              <a:solidFill>
                <a:srgbClr val="0070C0"/>
              </a:solidFill>
              <a:ea typeface="+mj-ea"/>
              <a:cs typeface="Times New Roman" panose="02020603050405020304" pitchFamily="18" charset="0"/>
            </a:endParaRPr>
          </a:p>
        </p:txBody>
      </p:sp>
      <p:sp>
        <p:nvSpPr>
          <p:cNvPr id="12" name="Rectangle 11"/>
          <p:cNvSpPr/>
          <p:nvPr/>
        </p:nvSpPr>
        <p:spPr>
          <a:xfrm>
            <a:off x="1038225" y="4964113"/>
            <a:ext cx="2743200" cy="1277937"/>
          </a:xfrm>
          <a:prstGeom prst="rect">
            <a:avLst/>
          </a:prstGeom>
        </p:spPr>
        <p:txBody>
          <a:bodyPr>
            <a:spAutoFit/>
          </a:bodyPr>
          <a:lstStyle/>
          <a:p>
            <a:pPr algn="ctr">
              <a:lnSpc>
                <a:spcPct val="107000"/>
              </a:lnSpc>
              <a:defRPr/>
            </a:pPr>
            <a:r>
              <a:rPr lang="en-US" dirty="0" err="1">
                <a:solidFill>
                  <a:srgbClr val="0070C0"/>
                </a:solidFill>
                <a:ea typeface="+mj-ea"/>
                <a:cs typeface="Times New Roman" panose="02020603050405020304" pitchFamily="18" charset="0"/>
              </a:rPr>
              <a:t>Nhà</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lều</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tuyết</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của</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người</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dân</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sống</a:t>
            </a:r>
            <a:r>
              <a:rPr lang="en-US" dirty="0">
                <a:solidFill>
                  <a:srgbClr val="0070C0"/>
                </a:solidFill>
                <a:ea typeface="+mj-ea"/>
                <a:cs typeface="Times New Roman" panose="02020603050405020304" pitchFamily="18" charset="0"/>
              </a:rPr>
              <a:t> ở </a:t>
            </a:r>
            <a:r>
              <a:rPr lang="en-US" dirty="0" err="1">
                <a:solidFill>
                  <a:srgbClr val="0070C0"/>
                </a:solidFill>
                <a:ea typeface="+mj-ea"/>
                <a:cs typeface="Times New Roman" panose="02020603050405020304" pitchFamily="18" charset="0"/>
              </a:rPr>
              <a:t>vùng</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băng</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giá</a:t>
            </a:r>
            <a:endParaRPr lang="en-US" dirty="0">
              <a:solidFill>
                <a:srgbClr val="0070C0"/>
              </a:solidFill>
              <a:ea typeface="+mj-ea"/>
              <a:cs typeface="Times New Roman" panose="02020603050405020304" pitchFamily="18" charset="0"/>
            </a:endParaRPr>
          </a:p>
        </p:txBody>
      </p:sp>
      <p:sp>
        <p:nvSpPr>
          <p:cNvPr id="13" name="Rectangle 12"/>
          <p:cNvSpPr/>
          <p:nvPr/>
        </p:nvSpPr>
        <p:spPr>
          <a:xfrm>
            <a:off x="3890963" y="3846513"/>
            <a:ext cx="5602287" cy="460375"/>
          </a:xfrm>
          <a:prstGeom prst="rect">
            <a:avLst/>
          </a:prstGeom>
        </p:spPr>
        <p:txBody>
          <a:bodyPr>
            <a:spAutoFit/>
          </a:bodyPr>
          <a:lstStyle/>
          <a:p>
            <a:pPr algn="ctr">
              <a:lnSpc>
                <a:spcPct val="107000"/>
              </a:lnSpc>
              <a:defRPr/>
            </a:pPr>
            <a:r>
              <a:rPr lang="en-US" dirty="0" err="1">
                <a:solidFill>
                  <a:srgbClr val="0070C0"/>
                </a:solidFill>
                <a:ea typeface="+mj-ea"/>
                <a:cs typeface="Times New Roman" panose="02020603050405020304" pitchFamily="18" charset="0"/>
              </a:rPr>
              <a:t>Nhà</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trên</a:t>
            </a:r>
            <a:r>
              <a:rPr lang="en-US" dirty="0">
                <a:solidFill>
                  <a:srgbClr val="0070C0"/>
                </a:solidFill>
                <a:ea typeface="+mj-ea"/>
                <a:cs typeface="Times New Roman" panose="02020603050405020304" pitchFamily="18" charset="0"/>
              </a:rPr>
              <a:t> </a:t>
            </a:r>
            <a:r>
              <a:rPr lang="en-US" dirty="0" err="1">
                <a:solidFill>
                  <a:srgbClr val="0070C0"/>
                </a:solidFill>
                <a:ea typeface="+mj-ea"/>
                <a:cs typeface="Times New Roman" panose="02020603050405020304" pitchFamily="18" charset="0"/>
              </a:rPr>
              <a:t>cây</a:t>
            </a:r>
            <a:endParaRPr lang="en-US" dirty="0">
              <a:solidFill>
                <a:srgbClr val="0070C0"/>
              </a:solidFill>
              <a:ea typeface="+mj-ea"/>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82688"/>
            <a:ext cx="344646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1288" y="4354513"/>
            <a:ext cx="4616450"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27"/>
                                        </p:tgtEl>
                                        <p:attrNameLst>
                                          <p:attrName>style.visibility</p:attrName>
                                        </p:attrNameLst>
                                      </p:cBhvr>
                                      <p:to>
                                        <p:strVal val="visible"/>
                                      </p:to>
                                    </p:set>
                                    <p:animEffect transition="in" filter="fade">
                                      <p:cBhvr>
                                        <p:cTn id="16" dur="500"/>
                                        <p:tgtEl>
                                          <p:spTgt spid="307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9" name="Text Box 11"/>
          <p:cNvSpPr txBox="1">
            <a:spLocks noChangeArrowheads="1"/>
          </p:cNvSpPr>
          <p:nvPr/>
        </p:nvSpPr>
        <p:spPr bwMode="auto">
          <a:xfrm>
            <a:off x="553720" y="1020445"/>
            <a:ext cx="8275955" cy="439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eaLnBrk="0" hangingPunct="0">
              <a:buFont typeface="Arial" panose="020B0604020202020204" pitchFamily="34" charset="0"/>
              <a:buChar char="•"/>
            </a:pPr>
            <a:r>
              <a:rPr lang="en-US" sz="2800" b="1" u="sng" dirty="0" err="1">
                <a:solidFill>
                  <a:srgbClr val="0000FF"/>
                </a:solidFill>
                <a:latin typeface="Times New Roman" panose="02020603050405020304" pitchFamily="18" charset="0"/>
                <a:cs typeface="Times New Roman" panose="02020603050405020304" pitchFamily="18" charset="0"/>
              </a:rPr>
              <a:t>Học</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tập</a:t>
            </a:r>
            <a:r>
              <a:rPr lang="en-US" sz="2800" b="1" dirty="0">
                <a:solidFill>
                  <a:srgbClr val="0000FF"/>
                </a:solidFill>
                <a:latin typeface="Times New Roman" panose="02020603050405020304" pitchFamily="18" charset="0"/>
                <a:cs typeface="Times New Roman" panose="02020603050405020304" pitchFamily="18" charset="0"/>
              </a:rPr>
              <a:t>)</a:t>
            </a:r>
            <a:r>
              <a:rPr lang="en-US" sz="2800" b="1" dirty="0">
                <a:solidFill>
                  <a:srgbClr val="0000FF"/>
                </a:solidFill>
                <a:latin typeface="VNI-Times" pitchFamily="2" charset="0"/>
              </a:rPr>
              <a:t>.</a:t>
            </a:r>
          </a:p>
          <a:p>
            <a:pPr marL="457200" indent="-457200" algn="just" eaLnBrk="0" hangingPunct="0">
              <a:buFont typeface="Arial" panose="020B0604020202020204" pitchFamily="34" charset="0"/>
              <a:buChar char="•"/>
            </a:pPr>
            <a:r>
              <a:rPr lang="en-US" sz="2800" b="1" u="sng" dirty="0" err="1">
                <a:solidFill>
                  <a:srgbClr val="0000FF"/>
                </a:solidFill>
                <a:latin typeface="Times New Roman" panose="02020603050405020304" pitchFamily="18" charset="0"/>
                <a:cs typeface="Times New Roman" panose="02020603050405020304" pitchFamily="18" charset="0"/>
              </a:rPr>
              <a:t>Làm</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 vận dụng</a:t>
            </a:r>
          </a:p>
          <a:p>
            <a:pPr algn="just" eaLnBrk="0" hangingPunct="0">
              <a:buFont typeface="Arial" panose="020B0604020202020204" pitchFamily="34" charset="0"/>
            </a:pPr>
            <a:r>
              <a:rPr lang="en-US" sz="2800" b="1" i="1" dirty="0">
                <a:solidFill>
                  <a:schemeClr val="accent5">
                    <a:lumMod val="75000"/>
                  </a:schemeClr>
                </a:solidFill>
                <a:latin typeface="Times New Roman" panose="02020603050405020304" pitchFamily="18" charset="0"/>
                <a:cs typeface="Times New Roman" panose="02020603050405020304" pitchFamily="18" charset="0"/>
              </a:rPr>
              <a:t>1. Hãy mô tả các khu vực chính trong ngôi nhà của gia đình em.</a:t>
            </a:r>
          </a:p>
          <a:p>
            <a:pPr algn="just" eaLnBrk="0" hangingPunct="0"/>
            <a:r>
              <a:rPr lang="en-US" sz="2800" b="1" i="1" dirty="0">
                <a:solidFill>
                  <a:schemeClr val="accent5">
                    <a:lumMod val="75000"/>
                  </a:schemeClr>
                </a:solidFill>
                <a:latin typeface="Times New Roman" panose="02020603050405020304" pitchFamily="18" charset="0"/>
                <a:cs typeface="Times New Roman" panose="02020603050405020304" pitchFamily="18" charset="0"/>
              </a:rPr>
              <a:t>2. Nhận xét về các kiến trúc nhà phổ biến tại nơi em đang ở </a:t>
            </a:r>
            <a:endParaRPr lang="en-US" sz="2800" b="1" dirty="0">
              <a:solidFill>
                <a:srgbClr val="FF00FF"/>
              </a:solidFill>
              <a:latin typeface="Times New Roman" panose="02020603050405020304" pitchFamily="18" charset="0"/>
              <a:cs typeface="Times New Roman" panose="02020603050405020304" pitchFamily="18" charset="0"/>
            </a:endParaRPr>
          </a:p>
          <a:p>
            <a:pPr marL="571500" indent="-571500" algn="just" eaLnBrk="0" hangingPunct="0">
              <a:buFont typeface="Arial" panose="020B0604020202020204" pitchFamily="34" charset="0"/>
              <a:buChar char="•"/>
            </a:pPr>
            <a:r>
              <a:rPr lang="en-US" sz="2800" b="1" dirty="0" err="1">
                <a:solidFill>
                  <a:srgbClr val="0000FF"/>
                </a:solidFill>
                <a:latin typeface="Times New Roman" panose="02020603050405020304" pitchFamily="18" charset="0"/>
                <a:cs typeface="Times New Roman" panose="02020603050405020304" pitchFamily="18" charset="0"/>
              </a:rPr>
              <a:t>Chuẩn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bị</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nội</a:t>
            </a:r>
            <a:r>
              <a:rPr lang="en-US" sz="2800" b="1" dirty="0">
                <a:solidFill>
                  <a:srgbClr val="0000FF"/>
                </a:solidFill>
                <a:latin typeface="Times New Roman" panose="02020603050405020304" pitchFamily="18" charset="0"/>
                <a:cs typeface="Times New Roman" panose="02020603050405020304" pitchFamily="18" charset="0"/>
              </a:rPr>
              <a:t> dung </a:t>
            </a:r>
            <a:r>
              <a:rPr lang="en-US" sz="2800" b="1" dirty="0" err="1">
                <a:solidFill>
                  <a:srgbClr val="0000FF"/>
                </a:solidFill>
                <a:latin typeface="Times New Roman" panose="02020603050405020304" pitchFamily="18" charset="0"/>
                <a:cs typeface="Times New Roman" panose="02020603050405020304" pitchFamily="18" charset="0"/>
              </a:rPr>
              <a:t>tiết</a:t>
            </a:r>
            <a:r>
              <a:rPr lang="en-US" sz="2800" b="1" dirty="0">
                <a:solidFill>
                  <a:srgbClr val="0000FF"/>
                </a:solidFill>
                <a:latin typeface="Times New Roman" panose="02020603050405020304" pitchFamily="18" charset="0"/>
                <a:cs typeface="Times New Roman" panose="02020603050405020304" pitchFamily="18" charset="0"/>
              </a:rPr>
              <a:t> 2:</a:t>
            </a:r>
          </a:p>
          <a:p>
            <a:pPr algn="just" eaLnBrk="0" hangingPunct="0">
              <a:buFont typeface="Arial" panose="020B0604020202020204" pitchFamily="34" charset="0"/>
            </a:pPr>
            <a:r>
              <a:rPr lang="en-US" sz="2800" b="1" dirty="0" err="1">
                <a:solidFill>
                  <a:srgbClr val="C00000"/>
                </a:solidFill>
                <a:latin typeface="Times New Roman" panose="02020603050405020304" pitchFamily="18" charset="0"/>
                <a:cs typeface="Times New Roman" panose="02020603050405020304" pitchFamily="18" charset="0"/>
              </a:rPr>
              <a:t>- Phần</a:t>
            </a:r>
            <a:r>
              <a:rPr lang="en-US" sz="2800" b="1" dirty="0">
                <a:solidFill>
                  <a:srgbClr val="C00000"/>
                </a:solidFill>
                <a:latin typeface="Times New Roman" panose="02020603050405020304" pitchFamily="18" charset="0"/>
                <a:cs typeface="Times New Roman" panose="02020603050405020304" pitchFamily="18" charset="0"/>
              </a:rPr>
              <a:t> 4: </a:t>
            </a:r>
            <a:r>
              <a:rPr lang="en-US" sz="2800" b="1" dirty="0" err="1">
                <a:solidFill>
                  <a:srgbClr val="C00000"/>
                </a:solidFill>
                <a:latin typeface="Times New Roman" panose="02020603050405020304" pitchFamily="18" charset="0"/>
                <a:cs typeface="Times New Roman" panose="02020603050405020304" pitchFamily="18" charset="0"/>
              </a:rPr>
              <a:t>Vật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liệu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xây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dựng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nhà</a:t>
            </a:r>
            <a:r>
              <a:rPr lang="en-US" sz="2800" b="1" dirty="0">
                <a:solidFill>
                  <a:srgbClr val="C00000"/>
                </a:solidFill>
                <a:latin typeface="Times New Roman" panose="02020603050405020304" pitchFamily="18" charset="0"/>
                <a:cs typeface="Times New Roman" panose="02020603050405020304" pitchFamily="18" charset="0"/>
              </a:rPr>
              <a:t>.</a:t>
            </a:r>
          </a:p>
          <a:p>
            <a:pPr algn="just" eaLnBrk="0" hangingPunct="0">
              <a:buFont typeface="Arial" panose="020B0604020202020204" pitchFamily="34" charset="0"/>
            </a:pPr>
            <a:r>
              <a:rPr lang="en-US" sz="2800" b="1" dirty="0" err="1">
                <a:solidFill>
                  <a:srgbClr val="C00000"/>
                </a:solidFill>
                <a:latin typeface="Times New Roman" panose="02020603050405020304" pitchFamily="18" charset="0"/>
                <a:cs typeface="Times New Roman" panose="02020603050405020304" pitchFamily="18" charset="0"/>
              </a:rPr>
              <a:t>- Phần</a:t>
            </a:r>
            <a:r>
              <a:rPr lang="en-US" sz="2800" b="1" dirty="0">
                <a:solidFill>
                  <a:srgbClr val="C00000"/>
                </a:solidFill>
                <a:latin typeface="Times New Roman" panose="02020603050405020304" pitchFamily="18" charset="0"/>
                <a:cs typeface="Times New Roman" panose="02020603050405020304" pitchFamily="18" charset="0"/>
              </a:rPr>
              <a:t> 5: </a:t>
            </a:r>
            <a:r>
              <a:rPr lang="en-US" sz="2800" b="1" dirty="0" err="1">
                <a:solidFill>
                  <a:srgbClr val="C00000"/>
                </a:solidFill>
                <a:latin typeface="Times New Roman" panose="02020603050405020304" pitchFamily="18" charset="0"/>
                <a:cs typeface="Times New Roman" panose="02020603050405020304" pitchFamily="18" charset="0"/>
              </a:rPr>
              <a:t>Quy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xây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dựng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nhà</a:t>
            </a:r>
            <a:r>
              <a:rPr lang="en-US" sz="2800" b="1" dirty="0">
                <a:solidFill>
                  <a:srgbClr val="C00000"/>
                </a:solidFill>
                <a:latin typeface="Times New Roman" panose="02020603050405020304" pitchFamily="18" charset="0"/>
                <a:cs typeface="Times New Roman" panose="02020603050405020304" pitchFamily="18" charset="0"/>
              </a:rPr>
              <a:t>.</a:t>
            </a:r>
          </a:p>
          <a:p>
            <a:pPr marL="571500" indent="-571500" algn="just" eaLnBrk="0" hangingPunct="0">
              <a:buFont typeface="Arial" panose="020B0604020202020204" pitchFamily="34" charset="0"/>
              <a:buChar char="•"/>
            </a:pP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3534063" y="228600"/>
            <a:ext cx="23082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5400" b="1" dirty="0" err="1">
                <a:solidFill>
                  <a:srgbClr val="FF0000"/>
                </a:solidFill>
                <a:latin typeface="Times New Roman" panose="02020603050405020304" pitchFamily="18" charset="0"/>
                <a:cs typeface="Times New Roman" panose="02020603050405020304" pitchFamily="18" charset="0"/>
              </a:rPr>
              <a:t>Dặn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dò</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7901" name="Line 13"/>
          <p:cNvSpPr>
            <a:spLocks noChangeShapeType="1"/>
          </p:cNvSpPr>
          <p:nvPr/>
        </p:nvSpPr>
        <p:spPr bwMode="auto">
          <a:xfrm>
            <a:off x="2124075" y="5589588"/>
            <a:ext cx="503238" cy="71437"/>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checke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7900"/>
                                        </p:tgtEl>
                                        <p:attrNameLst>
                                          <p:attrName>style.visibility</p:attrName>
                                        </p:attrNameLst>
                                      </p:cBhvr>
                                      <p:to>
                                        <p:strVal val="visible"/>
                                      </p:to>
                                    </p:set>
                                    <p:anim calcmode="lin" valueType="num">
                                      <p:cBhvr>
                                        <p:cTn id="7" dur="1000" fill="hold"/>
                                        <p:tgtEl>
                                          <p:spTgt spid="37900"/>
                                        </p:tgtEl>
                                        <p:attrNameLst>
                                          <p:attrName>ppt_w</p:attrName>
                                        </p:attrNameLst>
                                      </p:cBhvr>
                                      <p:tavLst>
                                        <p:tav tm="0">
                                          <p:val>
                                            <p:strVal val="#ppt_w*0.70"/>
                                          </p:val>
                                        </p:tav>
                                        <p:tav tm="100000">
                                          <p:val>
                                            <p:strVal val="#ppt_w"/>
                                          </p:val>
                                        </p:tav>
                                      </p:tavLst>
                                    </p:anim>
                                    <p:anim calcmode="lin" valueType="num">
                                      <p:cBhvr>
                                        <p:cTn id="8" dur="1000" fill="hold"/>
                                        <p:tgtEl>
                                          <p:spTgt spid="37900"/>
                                        </p:tgtEl>
                                        <p:attrNameLst>
                                          <p:attrName>ppt_h</p:attrName>
                                        </p:attrNameLst>
                                      </p:cBhvr>
                                      <p:tavLst>
                                        <p:tav tm="0">
                                          <p:val>
                                            <p:strVal val="#ppt_h"/>
                                          </p:val>
                                        </p:tav>
                                        <p:tav tm="100000">
                                          <p:val>
                                            <p:strVal val="#ppt_h"/>
                                          </p:val>
                                        </p:tav>
                                      </p:tavLst>
                                    </p:anim>
                                    <p:animEffect transition="in" filter="fade">
                                      <p:cBhvr>
                                        <p:cTn id="9" dur="1000"/>
                                        <p:tgtEl>
                                          <p:spTgt spid="37900"/>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7899">
                                            <p:txEl>
                                              <p:pRg st="0" end="0"/>
                                            </p:txEl>
                                          </p:spTgt>
                                        </p:tgtEl>
                                        <p:attrNameLst>
                                          <p:attrName>style.visibility</p:attrName>
                                        </p:attrNameLst>
                                      </p:cBhvr>
                                      <p:to>
                                        <p:strVal val="visible"/>
                                      </p:to>
                                    </p:set>
                                    <p:anim calcmode="lin" valueType="num">
                                      <p:cBhvr additive="base">
                                        <p:cTn id="13" dur="2000" fill="hold"/>
                                        <p:tgtEl>
                                          <p:spTgt spid="37899">
                                            <p:txEl>
                                              <p:pRg st="0" end="0"/>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3789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8" fill="hold" nodeType="afterEffect">
                                  <p:stCondLst>
                                    <p:cond delay="0"/>
                                  </p:stCondLst>
                                  <p:childTnLst>
                                    <p:set>
                                      <p:cBhvr>
                                        <p:cTn id="17" dur="1" fill="hold">
                                          <p:stCondLst>
                                            <p:cond delay="0"/>
                                          </p:stCondLst>
                                        </p:cTn>
                                        <p:tgtEl>
                                          <p:spTgt spid="37899">
                                            <p:txEl>
                                              <p:pRg st="1" end="1"/>
                                            </p:txEl>
                                          </p:spTgt>
                                        </p:tgtEl>
                                        <p:attrNameLst>
                                          <p:attrName>style.visibility</p:attrName>
                                        </p:attrNameLst>
                                      </p:cBhvr>
                                      <p:to>
                                        <p:strVal val="visible"/>
                                      </p:to>
                                    </p:set>
                                    <p:anim calcmode="lin" valueType="num">
                                      <p:cBhvr additive="base">
                                        <p:cTn id="18" dur="2000" fill="hold"/>
                                        <p:tgtEl>
                                          <p:spTgt spid="37899">
                                            <p:txEl>
                                              <p:pRg st="1" end="1"/>
                                            </p:txEl>
                                          </p:spTgt>
                                        </p:tgtEl>
                                        <p:attrNameLst>
                                          <p:attrName>ppt_x</p:attrName>
                                        </p:attrNameLst>
                                      </p:cBhvr>
                                      <p:tavLst>
                                        <p:tav tm="0">
                                          <p:val>
                                            <p:strVal val="0-#ppt_w/2"/>
                                          </p:val>
                                        </p:tav>
                                        <p:tav tm="100000">
                                          <p:val>
                                            <p:strVal val="#ppt_x"/>
                                          </p:val>
                                        </p:tav>
                                      </p:tavLst>
                                    </p:anim>
                                    <p:anim calcmode="lin" valueType="num">
                                      <p:cBhvr additive="base">
                                        <p:cTn id="19" dur="2000" fill="hold"/>
                                        <p:tgtEl>
                                          <p:spTgt spid="37899">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0"/>
                            </p:stCondLst>
                            <p:childTnLst>
                              <p:par>
                                <p:cTn id="21" presetID="2" presetClass="entr" presetSubtype="8" fill="hold" nodeType="afterEffect">
                                  <p:stCondLst>
                                    <p:cond delay="0"/>
                                  </p:stCondLst>
                                  <p:childTnLst>
                                    <p:set>
                                      <p:cBhvr>
                                        <p:cTn id="22" dur="1" fill="hold">
                                          <p:stCondLst>
                                            <p:cond delay="0"/>
                                          </p:stCondLst>
                                        </p:cTn>
                                        <p:tgtEl>
                                          <p:spTgt spid="37899">
                                            <p:txEl>
                                              <p:pRg st="2" end="2"/>
                                            </p:txEl>
                                          </p:spTgt>
                                        </p:tgtEl>
                                        <p:attrNameLst>
                                          <p:attrName>style.visibility</p:attrName>
                                        </p:attrNameLst>
                                      </p:cBhvr>
                                      <p:to>
                                        <p:strVal val="visible"/>
                                      </p:to>
                                    </p:set>
                                    <p:anim calcmode="lin" valueType="num">
                                      <p:cBhvr additive="base">
                                        <p:cTn id="23" dur="2000" fill="hold"/>
                                        <p:tgtEl>
                                          <p:spTgt spid="37899">
                                            <p:txEl>
                                              <p:pRg st="2" end="2"/>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37899">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7000"/>
                            </p:stCondLst>
                            <p:childTnLst>
                              <p:par>
                                <p:cTn id="26" presetID="2" presetClass="entr" presetSubtype="8" fill="hold" nodeType="afterEffect">
                                  <p:stCondLst>
                                    <p:cond delay="0"/>
                                  </p:stCondLst>
                                  <p:childTnLst>
                                    <p:set>
                                      <p:cBhvr>
                                        <p:cTn id="27" dur="1" fill="hold">
                                          <p:stCondLst>
                                            <p:cond delay="0"/>
                                          </p:stCondLst>
                                        </p:cTn>
                                        <p:tgtEl>
                                          <p:spTgt spid="37899">
                                            <p:txEl>
                                              <p:pRg st="3" end="3"/>
                                            </p:txEl>
                                          </p:spTgt>
                                        </p:tgtEl>
                                        <p:attrNameLst>
                                          <p:attrName>style.visibility</p:attrName>
                                        </p:attrNameLst>
                                      </p:cBhvr>
                                      <p:to>
                                        <p:strVal val="visible"/>
                                      </p:to>
                                    </p:set>
                                    <p:anim calcmode="lin" valueType="num">
                                      <p:cBhvr additive="base">
                                        <p:cTn id="28" dur="2000" fill="hold"/>
                                        <p:tgtEl>
                                          <p:spTgt spid="37899">
                                            <p:txEl>
                                              <p:pRg st="3" end="3"/>
                                            </p:txEl>
                                          </p:spTgt>
                                        </p:tgtEl>
                                        <p:attrNameLst>
                                          <p:attrName>ppt_x</p:attrName>
                                        </p:attrNameLst>
                                      </p:cBhvr>
                                      <p:tavLst>
                                        <p:tav tm="0">
                                          <p:val>
                                            <p:strVal val="0-#ppt_w/2"/>
                                          </p:val>
                                        </p:tav>
                                        <p:tav tm="100000">
                                          <p:val>
                                            <p:strVal val="#ppt_x"/>
                                          </p:val>
                                        </p:tav>
                                      </p:tavLst>
                                    </p:anim>
                                    <p:anim calcmode="lin" valueType="num">
                                      <p:cBhvr additive="base">
                                        <p:cTn id="29" dur="2000" fill="hold"/>
                                        <p:tgtEl>
                                          <p:spTgt spid="37899">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9000"/>
                            </p:stCondLst>
                            <p:childTnLst>
                              <p:par>
                                <p:cTn id="31" presetID="2" presetClass="entr" presetSubtype="8" fill="hold" nodeType="afterEffect">
                                  <p:stCondLst>
                                    <p:cond delay="0"/>
                                  </p:stCondLst>
                                  <p:childTnLst>
                                    <p:set>
                                      <p:cBhvr>
                                        <p:cTn id="32" dur="1" fill="hold">
                                          <p:stCondLst>
                                            <p:cond delay="0"/>
                                          </p:stCondLst>
                                        </p:cTn>
                                        <p:tgtEl>
                                          <p:spTgt spid="37899">
                                            <p:txEl>
                                              <p:pRg st="4" end="4"/>
                                            </p:txEl>
                                          </p:spTgt>
                                        </p:tgtEl>
                                        <p:attrNameLst>
                                          <p:attrName>style.visibility</p:attrName>
                                        </p:attrNameLst>
                                      </p:cBhvr>
                                      <p:to>
                                        <p:strVal val="visible"/>
                                      </p:to>
                                    </p:set>
                                    <p:anim calcmode="lin" valueType="num">
                                      <p:cBhvr additive="base">
                                        <p:cTn id="33" dur="2000" fill="hold"/>
                                        <p:tgtEl>
                                          <p:spTgt spid="37899">
                                            <p:txEl>
                                              <p:pRg st="4" end="4"/>
                                            </p:txEl>
                                          </p:spTgt>
                                        </p:tgtEl>
                                        <p:attrNameLst>
                                          <p:attrName>ppt_x</p:attrName>
                                        </p:attrNameLst>
                                      </p:cBhvr>
                                      <p:tavLst>
                                        <p:tav tm="0">
                                          <p:val>
                                            <p:strVal val="0-#ppt_w/2"/>
                                          </p:val>
                                        </p:tav>
                                        <p:tav tm="100000">
                                          <p:val>
                                            <p:strVal val="#ppt_x"/>
                                          </p:val>
                                        </p:tav>
                                      </p:tavLst>
                                    </p:anim>
                                    <p:anim calcmode="lin" valueType="num">
                                      <p:cBhvr additive="base">
                                        <p:cTn id="34" dur="2000" fill="hold"/>
                                        <p:tgtEl>
                                          <p:spTgt spid="37899">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11000"/>
                            </p:stCondLst>
                            <p:childTnLst>
                              <p:par>
                                <p:cTn id="36" presetID="2" presetClass="entr" presetSubtype="8" fill="hold" nodeType="afterEffect">
                                  <p:stCondLst>
                                    <p:cond delay="0"/>
                                  </p:stCondLst>
                                  <p:childTnLst>
                                    <p:set>
                                      <p:cBhvr>
                                        <p:cTn id="37" dur="1" fill="hold">
                                          <p:stCondLst>
                                            <p:cond delay="0"/>
                                          </p:stCondLst>
                                        </p:cTn>
                                        <p:tgtEl>
                                          <p:spTgt spid="37899">
                                            <p:txEl>
                                              <p:pRg st="5" end="5"/>
                                            </p:txEl>
                                          </p:spTgt>
                                        </p:tgtEl>
                                        <p:attrNameLst>
                                          <p:attrName>style.visibility</p:attrName>
                                        </p:attrNameLst>
                                      </p:cBhvr>
                                      <p:to>
                                        <p:strVal val="visible"/>
                                      </p:to>
                                    </p:set>
                                    <p:anim calcmode="lin" valueType="num">
                                      <p:cBhvr additive="base">
                                        <p:cTn id="38" dur="2000" fill="hold"/>
                                        <p:tgtEl>
                                          <p:spTgt spid="37899">
                                            <p:txEl>
                                              <p:pRg st="5" end="5"/>
                                            </p:txEl>
                                          </p:spTgt>
                                        </p:tgtEl>
                                        <p:attrNameLst>
                                          <p:attrName>ppt_x</p:attrName>
                                        </p:attrNameLst>
                                      </p:cBhvr>
                                      <p:tavLst>
                                        <p:tav tm="0">
                                          <p:val>
                                            <p:strVal val="0-#ppt_w/2"/>
                                          </p:val>
                                        </p:tav>
                                        <p:tav tm="100000">
                                          <p:val>
                                            <p:strVal val="#ppt_x"/>
                                          </p:val>
                                        </p:tav>
                                      </p:tavLst>
                                    </p:anim>
                                    <p:anim calcmode="lin" valueType="num">
                                      <p:cBhvr additive="base">
                                        <p:cTn id="39" dur="2000" fill="hold"/>
                                        <p:tgtEl>
                                          <p:spTgt spid="37899">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13000"/>
                            </p:stCondLst>
                            <p:childTnLst>
                              <p:par>
                                <p:cTn id="41" presetID="2" presetClass="entr" presetSubtype="8" fill="hold" nodeType="afterEffect">
                                  <p:stCondLst>
                                    <p:cond delay="0"/>
                                  </p:stCondLst>
                                  <p:childTnLst>
                                    <p:set>
                                      <p:cBhvr>
                                        <p:cTn id="42" dur="1" fill="hold">
                                          <p:stCondLst>
                                            <p:cond delay="0"/>
                                          </p:stCondLst>
                                        </p:cTn>
                                        <p:tgtEl>
                                          <p:spTgt spid="37899">
                                            <p:txEl>
                                              <p:pRg st="6" end="6"/>
                                            </p:txEl>
                                          </p:spTgt>
                                        </p:tgtEl>
                                        <p:attrNameLst>
                                          <p:attrName>style.visibility</p:attrName>
                                        </p:attrNameLst>
                                      </p:cBhvr>
                                      <p:to>
                                        <p:strVal val="visible"/>
                                      </p:to>
                                    </p:set>
                                    <p:anim calcmode="lin" valueType="num">
                                      <p:cBhvr additive="base">
                                        <p:cTn id="43" dur="2000" fill="hold"/>
                                        <p:tgtEl>
                                          <p:spTgt spid="37899">
                                            <p:txEl>
                                              <p:pRg st="6" end="6"/>
                                            </p:txEl>
                                          </p:spTgt>
                                        </p:tgtEl>
                                        <p:attrNameLst>
                                          <p:attrName>ppt_x</p:attrName>
                                        </p:attrNameLst>
                                      </p:cBhvr>
                                      <p:tavLst>
                                        <p:tav tm="0">
                                          <p:val>
                                            <p:strVal val="0-#ppt_w/2"/>
                                          </p:val>
                                        </p:tav>
                                        <p:tav tm="100000">
                                          <p:val>
                                            <p:strVal val="#ppt_x"/>
                                          </p:val>
                                        </p:tav>
                                      </p:tavLst>
                                    </p:anim>
                                    <p:anim calcmode="lin" valueType="num">
                                      <p:cBhvr additive="base">
                                        <p:cTn id="44" dur="2000" fill="hold"/>
                                        <p:tgtEl>
                                          <p:spTgt spid="37899">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15000"/>
                            </p:stCondLst>
                            <p:childTnLst>
                              <p:par>
                                <p:cTn id="46" presetID="55" presetClass="entr" presetSubtype="0" fill="hold" grpId="0" nodeType="afterEffect">
                                  <p:stCondLst>
                                    <p:cond delay="3000"/>
                                  </p:stCondLst>
                                  <p:childTnLst>
                                    <p:set>
                                      <p:cBhvr>
                                        <p:cTn id="47" dur="1" fill="hold">
                                          <p:stCondLst>
                                            <p:cond delay="0"/>
                                          </p:stCondLst>
                                        </p:cTn>
                                        <p:tgtEl>
                                          <p:spTgt spid="37901"/>
                                        </p:tgtEl>
                                        <p:attrNameLst>
                                          <p:attrName>style.visibility</p:attrName>
                                        </p:attrNameLst>
                                      </p:cBhvr>
                                      <p:to>
                                        <p:strVal val="visible"/>
                                      </p:to>
                                    </p:set>
                                    <p:anim calcmode="lin" valueType="num">
                                      <p:cBhvr>
                                        <p:cTn id="48" dur="1000" fill="hold"/>
                                        <p:tgtEl>
                                          <p:spTgt spid="37901"/>
                                        </p:tgtEl>
                                        <p:attrNameLst>
                                          <p:attrName>ppt_w</p:attrName>
                                        </p:attrNameLst>
                                      </p:cBhvr>
                                      <p:tavLst>
                                        <p:tav tm="0">
                                          <p:val>
                                            <p:strVal val="#ppt_w*0.70"/>
                                          </p:val>
                                        </p:tav>
                                        <p:tav tm="100000">
                                          <p:val>
                                            <p:strVal val="#ppt_w"/>
                                          </p:val>
                                        </p:tav>
                                      </p:tavLst>
                                    </p:anim>
                                    <p:anim calcmode="lin" valueType="num">
                                      <p:cBhvr>
                                        <p:cTn id="49" dur="1000" fill="hold"/>
                                        <p:tgtEl>
                                          <p:spTgt spid="37901"/>
                                        </p:tgtEl>
                                        <p:attrNameLst>
                                          <p:attrName>ppt_h</p:attrName>
                                        </p:attrNameLst>
                                      </p:cBhvr>
                                      <p:tavLst>
                                        <p:tav tm="0">
                                          <p:val>
                                            <p:strVal val="#ppt_h"/>
                                          </p:val>
                                        </p:tav>
                                        <p:tav tm="100000">
                                          <p:val>
                                            <p:strVal val="#ppt_h"/>
                                          </p:val>
                                        </p:tav>
                                      </p:tavLst>
                                    </p:anim>
                                    <p:animEffect transition="in" filter="fade">
                                      <p:cBhvr>
                                        <p:cTn id="50" dur="1000"/>
                                        <p:tgtEl>
                                          <p:spTgt spid="37901"/>
                                        </p:tgtEl>
                                      </p:cBhvr>
                                    </p:animEffect>
                                  </p:childTnLst>
                                  <p:subTnLst>
                                    <p:audio>
                                      <p:cMediaNode>
                                        <p:cTn display="0" masterRel="sameClick">
                                          <p:stCondLst>
                                            <p:cond evt="begin" delay="0">
                                              <p:tn val="46"/>
                                            </p:cond>
                                          </p:stCondLst>
                                          <p:endCondLst>
                                            <p:cond evt="onStopAudio" delay="0">
                                              <p:tgtEl>
                                                <p:sldTgt/>
                                              </p:tgtEl>
                                            </p:cond>
                                          </p:endCondLst>
                                        </p:cTn>
                                        <p:tgtEl>
                                          <p:sndTgt r:embed="rId3" name="SONATA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0" grpId="0" bldLvl="0" animBg="1"/>
      <p:bldP spid="37901"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938530" y="4787265"/>
            <a:ext cx="706183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altLang="vi-VN" sz="4400" b="1" dirty="0">
                <a:solidFill>
                  <a:srgbClr val="FA1815"/>
                </a:solidFill>
                <a:ea typeface="+mj-ea"/>
                <a:cs typeface="Times New Roman" panose="02020603050405020304" pitchFamily="18" charset="0"/>
              </a:rPr>
              <a:t>BÀI HỌC KẾT THÚC</a:t>
            </a:r>
          </a:p>
        </p:txBody>
      </p:sp>
      <p:sp>
        <p:nvSpPr>
          <p:cNvPr id="40963" name="AutoShape 2" descr="Các Vận động Viên Chạy Bộ Hình ảnh | Định dạng hình ảnh AI 400063646|  vn.lovepik.com"/>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5750" y="29527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5738" y="404653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2468563"/>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3263" y="30162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6353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33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0" y="-10477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0413" y="208438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8463" y="557212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125" y="555942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1088" y="5713413"/>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9088" y="557212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362902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013" y="333533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4" descr="chimbay2"/>
          <p:cNvPicPr>
            <a:picLocks noChangeAspect="1" noChangeArrowheads="1" noCrop="1"/>
          </p:cNvPicPr>
          <p:nvPr/>
        </p:nvPicPr>
        <p:blipFill>
          <a:blip r:embed="rId5"/>
          <a:srcRect/>
          <a:stretch>
            <a:fillRect/>
          </a:stretch>
        </p:blipFill>
        <p:spPr bwMode="auto">
          <a:xfrm>
            <a:off x="6986588" y="839788"/>
            <a:ext cx="18351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buom"/>
          <p:cNvPicPr>
            <a:picLocks noChangeAspect="1" noChangeArrowheads="1" noCrop="1"/>
          </p:cNvPicPr>
          <p:nvPr/>
        </p:nvPicPr>
        <p:blipFill>
          <a:blip r:embed="rId6"/>
          <a:srcRect/>
          <a:stretch>
            <a:fillRect/>
          </a:stretch>
        </p:blipFill>
        <p:spPr bwMode="auto">
          <a:xfrm rot="1598828">
            <a:off x="1008063" y="2212975"/>
            <a:ext cx="825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buom"/>
          <p:cNvPicPr>
            <a:picLocks noChangeAspect="1" noChangeArrowheads="1" noCrop="1"/>
          </p:cNvPicPr>
          <p:nvPr/>
        </p:nvPicPr>
        <p:blipFill>
          <a:blip r:embed="rId6"/>
          <a:srcRect/>
          <a:stretch>
            <a:fillRect/>
          </a:stretch>
        </p:blipFill>
        <p:spPr bwMode="auto">
          <a:xfrm rot="1598828">
            <a:off x="4133850" y="796925"/>
            <a:ext cx="825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dir="in"/>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par>
                                <p:cTn id="7" presetID="31" presetClass="entr" presetSubtype="0" repeatCount="indefinite"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 calcmode="lin" valueType="num">
                                      <p:cBhvr>
                                        <p:cTn id="11" dur="1000" fill="hold"/>
                                        <p:tgtEl>
                                          <p:spTgt spid="2"/>
                                        </p:tgtEl>
                                        <p:attrNameLst>
                                          <p:attrName>style.rotation</p:attrName>
                                        </p:attrNameLst>
                                      </p:cBhvr>
                                      <p:tavLst>
                                        <p:tav tm="0">
                                          <p:val>
                                            <p:fltVal val="90"/>
                                          </p:val>
                                        </p:tav>
                                        <p:tav tm="100000">
                                          <p:val>
                                            <p:fltVal val="0"/>
                                          </p:val>
                                        </p:tav>
                                      </p:tavLst>
                                    </p:anim>
                                    <p:animEffect transition="in" filter="fade">
                                      <p:cBhvr>
                                        <p:cTn id="12" dur="1000"/>
                                        <p:tgtEl>
                                          <p:spTgt spid="2"/>
                                        </p:tgtEl>
                                      </p:cBhvr>
                                    </p:animEffect>
                                  </p:childTnLst>
                                </p:cTn>
                              </p:par>
                              <p:par>
                                <p:cTn id="13" presetID="31" presetClass="entr" presetSubtype="0" repeatCount="indefinite"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par>
                                <p:cTn id="19" presetID="31" presetClass="entr" presetSubtype="0" repeatCount="indefinite"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31" presetClass="entr" presetSubtype="0" repeatCount="indefinite"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repeatCount="indefinite"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par>
                                <p:cTn id="37" presetID="31" presetClass="entr" presetSubtype="0" repeatCount="indefinite"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par>
                                <p:cTn id="43" presetID="31" presetClass="entr" presetSubtype="0" repeatCount="indefinite"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style.rotation</p:attrName>
                                        </p:attrNameLst>
                                      </p:cBhvr>
                                      <p:tavLst>
                                        <p:tav tm="0">
                                          <p:val>
                                            <p:fltVal val="90"/>
                                          </p:val>
                                        </p:tav>
                                        <p:tav tm="100000">
                                          <p:val>
                                            <p:fltVal val="0"/>
                                          </p:val>
                                        </p:tav>
                                      </p:tavLst>
                                    </p:anim>
                                    <p:animEffect transition="in" filter="fade">
                                      <p:cBhvr>
                                        <p:cTn id="48" dur="1000"/>
                                        <p:tgtEl>
                                          <p:spTgt spid="17"/>
                                        </p:tgtEl>
                                      </p:cBhvr>
                                    </p:animEffect>
                                  </p:childTnLst>
                                </p:cTn>
                              </p:par>
                              <p:par>
                                <p:cTn id="49" presetID="31" presetClass="entr" presetSubtype="0" repeatCount="indefinite"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 calcmode="lin" valueType="num">
                                      <p:cBhvr>
                                        <p:cTn id="53" dur="1000" fill="hold"/>
                                        <p:tgtEl>
                                          <p:spTgt spid="18"/>
                                        </p:tgtEl>
                                        <p:attrNameLst>
                                          <p:attrName>style.rotation</p:attrName>
                                        </p:attrNameLst>
                                      </p:cBhvr>
                                      <p:tavLst>
                                        <p:tav tm="0">
                                          <p:val>
                                            <p:fltVal val="90"/>
                                          </p:val>
                                        </p:tav>
                                        <p:tav tm="100000">
                                          <p:val>
                                            <p:fltVal val="0"/>
                                          </p:val>
                                        </p:tav>
                                      </p:tavLst>
                                    </p:anim>
                                    <p:animEffect transition="in" filter="fade">
                                      <p:cBhvr>
                                        <p:cTn id="54" dur="1000"/>
                                        <p:tgtEl>
                                          <p:spTgt spid="18"/>
                                        </p:tgtEl>
                                      </p:cBhvr>
                                    </p:animEffect>
                                  </p:childTnLst>
                                </p:cTn>
                              </p:par>
                              <p:par>
                                <p:cTn id="55" presetID="31" presetClass="entr" presetSubtype="0" repeatCount="indefinite"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1000" fill="hold"/>
                                        <p:tgtEl>
                                          <p:spTgt spid="19"/>
                                        </p:tgtEl>
                                        <p:attrNameLst>
                                          <p:attrName>ppt_w</p:attrName>
                                        </p:attrNameLst>
                                      </p:cBhvr>
                                      <p:tavLst>
                                        <p:tav tm="0">
                                          <p:val>
                                            <p:fltVal val="0"/>
                                          </p:val>
                                        </p:tav>
                                        <p:tav tm="100000">
                                          <p:val>
                                            <p:strVal val="#ppt_w"/>
                                          </p:val>
                                        </p:tav>
                                      </p:tavLst>
                                    </p:anim>
                                    <p:anim calcmode="lin" valueType="num">
                                      <p:cBhvr>
                                        <p:cTn id="58" dur="1000" fill="hold"/>
                                        <p:tgtEl>
                                          <p:spTgt spid="19"/>
                                        </p:tgtEl>
                                        <p:attrNameLst>
                                          <p:attrName>ppt_h</p:attrName>
                                        </p:attrNameLst>
                                      </p:cBhvr>
                                      <p:tavLst>
                                        <p:tav tm="0">
                                          <p:val>
                                            <p:fltVal val="0"/>
                                          </p:val>
                                        </p:tav>
                                        <p:tav tm="100000">
                                          <p:val>
                                            <p:strVal val="#ppt_h"/>
                                          </p:val>
                                        </p:tav>
                                      </p:tavLst>
                                    </p:anim>
                                    <p:anim calcmode="lin" valueType="num">
                                      <p:cBhvr>
                                        <p:cTn id="59" dur="1000" fill="hold"/>
                                        <p:tgtEl>
                                          <p:spTgt spid="19"/>
                                        </p:tgtEl>
                                        <p:attrNameLst>
                                          <p:attrName>style.rotation</p:attrName>
                                        </p:attrNameLst>
                                      </p:cBhvr>
                                      <p:tavLst>
                                        <p:tav tm="0">
                                          <p:val>
                                            <p:fltVal val="90"/>
                                          </p:val>
                                        </p:tav>
                                        <p:tav tm="100000">
                                          <p:val>
                                            <p:fltVal val="0"/>
                                          </p:val>
                                        </p:tav>
                                      </p:tavLst>
                                    </p:anim>
                                    <p:animEffect transition="in" filter="fade">
                                      <p:cBhvr>
                                        <p:cTn id="60" dur="1000"/>
                                        <p:tgtEl>
                                          <p:spTgt spid="19"/>
                                        </p:tgtEl>
                                      </p:cBhvr>
                                    </p:animEffect>
                                  </p:childTnLst>
                                </p:cTn>
                              </p:par>
                              <p:par>
                                <p:cTn id="61" presetID="31" presetClass="entr" presetSubtype="0" repeatCount="indefinite"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1000" fill="hold"/>
                                        <p:tgtEl>
                                          <p:spTgt spid="20"/>
                                        </p:tgtEl>
                                        <p:attrNameLst>
                                          <p:attrName>ppt_w</p:attrName>
                                        </p:attrNameLst>
                                      </p:cBhvr>
                                      <p:tavLst>
                                        <p:tav tm="0">
                                          <p:val>
                                            <p:fltVal val="0"/>
                                          </p:val>
                                        </p:tav>
                                        <p:tav tm="100000">
                                          <p:val>
                                            <p:strVal val="#ppt_w"/>
                                          </p:val>
                                        </p:tav>
                                      </p:tavLst>
                                    </p:anim>
                                    <p:anim calcmode="lin" valueType="num">
                                      <p:cBhvr>
                                        <p:cTn id="64" dur="1000" fill="hold"/>
                                        <p:tgtEl>
                                          <p:spTgt spid="20"/>
                                        </p:tgtEl>
                                        <p:attrNameLst>
                                          <p:attrName>ppt_h</p:attrName>
                                        </p:attrNameLst>
                                      </p:cBhvr>
                                      <p:tavLst>
                                        <p:tav tm="0">
                                          <p:val>
                                            <p:fltVal val="0"/>
                                          </p:val>
                                        </p:tav>
                                        <p:tav tm="100000">
                                          <p:val>
                                            <p:strVal val="#ppt_h"/>
                                          </p:val>
                                        </p:tav>
                                      </p:tavLst>
                                    </p:anim>
                                    <p:anim calcmode="lin" valueType="num">
                                      <p:cBhvr>
                                        <p:cTn id="65" dur="1000" fill="hold"/>
                                        <p:tgtEl>
                                          <p:spTgt spid="20"/>
                                        </p:tgtEl>
                                        <p:attrNameLst>
                                          <p:attrName>style.rotation</p:attrName>
                                        </p:attrNameLst>
                                      </p:cBhvr>
                                      <p:tavLst>
                                        <p:tav tm="0">
                                          <p:val>
                                            <p:fltVal val="90"/>
                                          </p:val>
                                        </p:tav>
                                        <p:tav tm="100000">
                                          <p:val>
                                            <p:fltVal val="0"/>
                                          </p:val>
                                        </p:tav>
                                      </p:tavLst>
                                    </p:anim>
                                    <p:animEffect transition="in" filter="fade">
                                      <p:cBhvr>
                                        <p:cTn id="66" dur="1000"/>
                                        <p:tgtEl>
                                          <p:spTgt spid="20"/>
                                        </p:tgtEl>
                                      </p:cBhvr>
                                    </p:animEffect>
                                  </p:childTnLst>
                                </p:cTn>
                              </p:par>
                              <p:par>
                                <p:cTn id="67" presetID="31" presetClass="entr" presetSubtype="0" repeatCount="indefinite"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ppt_w</p:attrName>
                                        </p:attrNameLst>
                                      </p:cBhvr>
                                      <p:tavLst>
                                        <p:tav tm="0">
                                          <p:val>
                                            <p:fltVal val="0"/>
                                          </p:val>
                                        </p:tav>
                                        <p:tav tm="100000">
                                          <p:val>
                                            <p:strVal val="#ppt_w"/>
                                          </p:val>
                                        </p:tav>
                                      </p:tavLst>
                                    </p:anim>
                                    <p:anim calcmode="lin" valueType="num">
                                      <p:cBhvr>
                                        <p:cTn id="70" dur="1000" fill="hold"/>
                                        <p:tgtEl>
                                          <p:spTgt spid="21"/>
                                        </p:tgtEl>
                                        <p:attrNameLst>
                                          <p:attrName>ppt_h</p:attrName>
                                        </p:attrNameLst>
                                      </p:cBhvr>
                                      <p:tavLst>
                                        <p:tav tm="0">
                                          <p:val>
                                            <p:fltVal val="0"/>
                                          </p:val>
                                        </p:tav>
                                        <p:tav tm="100000">
                                          <p:val>
                                            <p:strVal val="#ppt_h"/>
                                          </p:val>
                                        </p:tav>
                                      </p:tavLst>
                                    </p:anim>
                                    <p:anim calcmode="lin" valueType="num">
                                      <p:cBhvr>
                                        <p:cTn id="71" dur="1000" fill="hold"/>
                                        <p:tgtEl>
                                          <p:spTgt spid="21"/>
                                        </p:tgtEl>
                                        <p:attrNameLst>
                                          <p:attrName>style.rotation</p:attrName>
                                        </p:attrNameLst>
                                      </p:cBhvr>
                                      <p:tavLst>
                                        <p:tav tm="0">
                                          <p:val>
                                            <p:fltVal val="90"/>
                                          </p:val>
                                        </p:tav>
                                        <p:tav tm="100000">
                                          <p:val>
                                            <p:fltVal val="0"/>
                                          </p:val>
                                        </p:tav>
                                      </p:tavLst>
                                    </p:anim>
                                    <p:animEffect transition="in" filter="fade">
                                      <p:cBhvr>
                                        <p:cTn id="72" dur="1000"/>
                                        <p:tgtEl>
                                          <p:spTgt spid="21"/>
                                        </p:tgtEl>
                                      </p:cBhvr>
                                    </p:animEffect>
                                  </p:childTnLst>
                                </p:cTn>
                              </p:par>
                              <p:par>
                                <p:cTn id="73" presetID="31" presetClass="entr" presetSubtype="0" repeatCount="indefinite"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1000" fill="hold"/>
                                        <p:tgtEl>
                                          <p:spTgt spid="22"/>
                                        </p:tgtEl>
                                        <p:attrNameLst>
                                          <p:attrName>ppt_w</p:attrName>
                                        </p:attrNameLst>
                                      </p:cBhvr>
                                      <p:tavLst>
                                        <p:tav tm="0">
                                          <p:val>
                                            <p:fltVal val="0"/>
                                          </p:val>
                                        </p:tav>
                                        <p:tav tm="100000">
                                          <p:val>
                                            <p:strVal val="#ppt_w"/>
                                          </p:val>
                                        </p:tav>
                                      </p:tavLst>
                                    </p:anim>
                                    <p:anim calcmode="lin" valueType="num">
                                      <p:cBhvr>
                                        <p:cTn id="76" dur="1000" fill="hold"/>
                                        <p:tgtEl>
                                          <p:spTgt spid="22"/>
                                        </p:tgtEl>
                                        <p:attrNameLst>
                                          <p:attrName>ppt_h</p:attrName>
                                        </p:attrNameLst>
                                      </p:cBhvr>
                                      <p:tavLst>
                                        <p:tav tm="0">
                                          <p:val>
                                            <p:fltVal val="0"/>
                                          </p:val>
                                        </p:tav>
                                        <p:tav tm="100000">
                                          <p:val>
                                            <p:strVal val="#ppt_h"/>
                                          </p:val>
                                        </p:tav>
                                      </p:tavLst>
                                    </p:anim>
                                    <p:anim calcmode="lin" valueType="num">
                                      <p:cBhvr>
                                        <p:cTn id="77" dur="1000" fill="hold"/>
                                        <p:tgtEl>
                                          <p:spTgt spid="22"/>
                                        </p:tgtEl>
                                        <p:attrNameLst>
                                          <p:attrName>style.rotation</p:attrName>
                                        </p:attrNameLst>
                                      </p:cBhvr>
                                      <p:tavLst>
                                        <p:tav tm="0">
                                          <p:val>
                                            <p:fltVal val="90"/>
                                          </p:val>
                                        </p:tav>
                                        <p:tav tm="100000">
                                          <p:val>
                                            <p:fltVal val="0"/>
                                          </p:val>
                                        </p:tav>
                                      </p:tavLst>
                                    </p:anim>
                                    <p:animEffect transition="in" filter="fade">
                                      <p:cBhvr>
                                        <p:cTn id="78" dur="1000"/>
                                        <p:tgtEl>
                                          <p:spTgt spid="22"/>
                                        </p:tgtEl>
                                      </p:cBhvr>
                                    </p:animEffect>
                                  </p:childTnLst>
                                </p:cTn>
                              </p:par>
                              <p:par>
                                <p:cTn id="79" presetID="31" presetClass="entr" presetSubtype="0" repeatCount="indefinite"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1000" fill="hold"/>
                                        <p:tgtEl>
                                          <p:spTgt spid="25"/>
                                        </p:tgtEl>
                                        <p:attrNameLst>
                                          <p:attrName>ppt_w</p:attrName>
                                        </p:attrNameLst>
                                      </p:cBhvr>
                                      <p:tavLst>
                                        <p:tav tm="0">
                                          <p:val>
                                            <p:fltVal val="0"/>
                                          </p:val>
                                        </p:tav>
                                        <p:tav tm="100000">
                                          <p:val>
                                            <p:strVal val="#ppt_w"/>
                                          </p:val>
                                        </p:tav>
                                      </p:tavLst>
                                    </p:anim>
                                    <p:anim calcmode="lin" valueType="num">
                                      <p:cBhvr>
                                        <p:cTn id="82" dur="1000" fill="hold"/>
                                        <p:tgtEl>
                                          <p:spTgt spid="25"/>
                                        </p:tgtEl>
                                        <p:attrNameLst>
                                          <p:attrName>ppt_h</p:attrName>
                                        </p:attrNameLst>
                                      </p:cBhvr>
                                      <p:tavLst>
                                        <p:tav tm="0">
                                          <p:val>
                                            <p:fltVal val="0"/>
                                          </p:val>
                                        </p:tav>
                                        <p:tav tm="100000">
                                          <p:val>
                                            <p:strVal val="#ppt_h"/>
                                          </p:val>
                                        </p:tav>
                                      </p:tavLst>
                                    </p:anim>
                                    <p:anim calcmode="lin" valueType="num">
                                      <p:cBhvr>
                                        <p:cTn id="83" dur="1000" fill="hold"/>
                                        <p:tgtEl>
                                          <p:spTgt spid="25"/>
                                        </p:tgtEl>
                                        <p:attrNameLst>
                                          <p:attrName>style.rotation</p:attrName>
                                        </p:attrNameLst>
                                      </p:cBhvr>
                                      <p:tavLst>
                                        <p:tav tm="0">
                                          <p:val>
                                            <p:fltVal val="90"/>
                                          </p:val>
                                        </p:tav>
                                        <p:tav tm="100000">
                                          <p:val>
                                            <p:fltVal val="0"/>
                                          </p:val>
                                        </p:tav>
                                      </p:tavLst>
                                    </p:anim>
                                    <p:animEffect transition="in" filter="fade">
                                      <p:cBhvr>
                                        <p:cTn id="84" dur="1000"/>
                                        <p:tgtEl>
                                          <p:spTgt spid="25"/>
                                        </p:tgtEl>
                                      </p:cBhvr>
                                    </p:animEffect>
                                  </p:childTnLst>
                                </p:cTn>
                              </p:par>
                              <p:par>
                                <p:cTn id="85" presetID="31" presetClass="entr" presetSubtype="0" repeatCount="indefinite"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fltVal val="0"/>
                                          </p:val>
                                        </p:tav>
                                        <p:tav tm="100000">
                                          <p:val>
                                            <p:strVal val="#ppt_w"/>
                                          </p:val>
                                        </p:tav>
                                      </p:tavLst>
                                    </p:anim>
                                    <p:anim calcmode="lin" valueType="num">
                                      <p:cBhvr>
                                        <p:cTn id="88" dur="1000" fill="hold"/>
                                        <p:tgtEl>
                                          <p:spTgt spid="26"/>
                                        </p:tgtEl>
                                        <p:attrNameLst>
                                          <p:attrName>ppt_h</p:attrName>
                                        </p:attrNameLst>
                                      </p:cBhvr>
                                      <p:tavLst>
                                        <p:tav tm="0">
                                          <p:val>
                                            <p:fltVal val="0"/>
                                          </p:val>
                                        </p:tav>
                                        <p:tav tm="100000">
                                          <p:val>
                                            <p:strVal val="#ppt_h"/>
                                          </p:val>
                                        </p:tav>
                                      </p:tavLst>
                                    </p:anim>
                                    <p:anim calcmode="lin" valueType="num">
                                      <p:cBhvr>
                                        <p:cTn id="89" dur="1000" fill="hold"/>
                                        <p:tgtEl>
                                          <p:spTgt spid="26"/>
                                        </p:tgtEl>
                                        <p:attrNameLst>
                                          <p:attrName>style.rotation</p:attrName>
                                        </p:attrNameLst>
                                      </p:cBhvr>
                                      <p:tavLst>
                                        <p:tav tm="0">
                                          <p:val>
                                            <p:fltVal val="90"/>
                                          </p:val>
                                        </p:tav>
                                        <p:tav tm="100000">
                                          <p:val>
                                            <p:fltVal val="0"/>
                                          </p:val>
                                        </p:tav>
                                      </p:tavLst>
                                    </p:anim>
                                    <p:animEffect transition="in" filter="fade">
                                      <p:cBhvr>
                                        <p:cTn id="90" dur="1000"/>
                                        <p:tgtEl>
                                          <p:spTgt spid="26"/>
                                        </p:tgtEl>
                                      </p:cBhvr>
                                    </p:animEffect>
                                  </p:childTnLst>
                                </p:cTn>
                              </p:par>
                              <p:par>
                                <p:cTn id="91" presetID="49" presetClass="path" presetSubtype="0" repeatCount="indefinite" accel="50000" decel="50000" fill="hold" nodeType="withEffect">
                                  <p:stCondLst>
                                    <p:cond delay="0"/>
                                  </p:stCondLst>
                                  <p:childTnLst>
                                    <p:animMotion origin="layout" path="M -0.48403 -0.24676 L -0.09653 0.4 " pathEditMode="relative" rAng="0" ptsTypes="AA">
                                      <p:cBhvr>
                                        <p:cTn id="92" dur="2000" fill="hold"/>
                                        <p:tgtEl>
                                          <p:spTgt spid="31"/>
                                        </p:tgtEl>
                                        <p:attrNameLst>
                                          <p:attrName>ppt_x</p:attrName>
                                          <p:attrName>ppt_y</p:attrName>
                                        </p:attrNameLst>
                                      </p:cBhvr>
                                      <p:rCtr x="19375" y="32338"/>
                                    </p:animMotion>
                                  </p:childTnLst>
                                </p:cTn>
                              </p:par>
                              <p:par>
                                <p:cTn id="93" presetID="49" presetClass="path" presetSubtype="0" repeatCount="indefinite" accel="50000" decel="50000" fill="hold" nodeType="withEffect">
                                  <p:stCondLst>
                                    <p:cond delay="0"/>
                                  </p:stCondLst>
                                  <p:childTnLst>
                                    <p:animMotion origin="layout" path="M -0.48403 -0.24676 L -0.09653 0.4 " pathEditMode="relative" rAng="0" ptsTypes="AA">
                                      <p:cBhvr>
                                        <p:cTn id="94" dur="2000" fill="hold"/>
                                        <p:tgtEl>
                                          <p:spTgt spid="32"/>
                                        </p:tgtEl>
                                        <p:attrNameLst>
                                          <p:attrName>ppt_x</p:attrName>
                                          <p:attrName>ppt_y</p:attrName>
                                        </p:attrNameLst>
                                      </p:cBhvr>
                                      <p:rCtr x="19375" y="3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1294;p43"/>
          <p:cNvSpPr>
            <a:spLocks noGrp="1"/>
          </p:cNvSpPr>
          <p:nvPr>
            <p:ph type="title"/>
          </p:nvPr>
        </p:nvSpPr>
        <p:spPr>
          <a:xfrm>
            <a:off x="2744788" y="3975100"/>
            <a:ext cx="3857625" cy="755650"/>
          </a:xfrm>
        </p:spPr>
        <p:txBody>
          <a:bodyPr vert="horz" wrap="square" lIns="91425" tIns="91425" rIns="91425" bIns="91425" anchor="b" anchorCtr="0"/>
          <a:lstStyle/>
          <a:p>
            <a:pPr defTabSz="457200">
              <a:spcBef>
                <a:spcPct val="0"/>
              </a:spcBef>
              <a:spcAft>
                <a:spcPct val="0"/>
              </a:spcAft>
              <a:buClr>
                <a:srgbClr val="000000"/>
              </a:buClr>
            </a:pPr>
            <a:r>
              <a:rPr lang="en-US" altLang="en-US" kern="1200" dirty="0">
                <a:solidFill>
                  <a:srgbClr val="404040"/>
                </a:solidFill>
                <a:latin typeface="Times New Roman" panose="02020603050405020304" pitchFamily="18" charset="0"/>
                <a:ea typeface="+mj-ea"/>
                <a:cs typeface="Times New Roman" panose="02020603050405020304" pitchFamily="18" charset="0"/>
              </a:rPr>
              <a:t>. </a:t>
            </a: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br>
              <a:rPr lang="en-US" altLang="en-US" kern="1200" dirty="0">
                <a:solidFill>
                  <a:srgbClr val="404040"/>
                </a:solidFill>
                <a:latin typeface="Times New Roman" panose="02020603050405020304" pitchFamily="18" charset="0"/>
                <a:ea typeface="+mj-ea"/>
                <a:cs typeface="Times New Roman" panose="02020603050405020304" pitchFamily="18" charset="0"/>
              </a:rPr>
            </a:br>
            <a:endParaRPr lang="vi-VN" altLang="en-US" kern="1200" dirty="0">
              <a:solidFill>
                <a:srgbClr val="404040"/>
              </a:solidFill>
              <a:latin typeface="Times New Roman" panose="02020603050405020304" pitchFamily="18" charset="0"/>
              <a:ea typeface="Times New Roman" panose="02020603050405020304" pitchFamily="18" charset="0"/>
              <a:cs typeface="+mj-cs"/>
            </a:endParaRPr>
          </a:p>
        </p:txBody>
      </p:sp>
      <p:sp>
        <p:nvSpPr>
          <p:cNvPr id="14339" name="Google Shape;1295;p43"/>
          <p:cNvSpPr>
            <a:spLocks noGrp="1"/>
          </p:cNvSpPr>
          <p:nvPr>
            <p:ph type="subTitle" idx="1"/>
          </p:nvPr>
        </p:nvSpPr>
        <p:spPr>
          <a:xfrm>
            <a:off x="381635" y="3166745"/>
            <a:ext cx="5811520" cy="881380"/>
          </a:xfrm>
        </p:spPr>
        <p:txBody>
          <a:bodyPr vert="horz" wrap="square" lIns="91425" tIns="91425" rIns="91425" bIns="91425" anchor="ctr" anchorCtr="0"/>
          <a:lstStyle/>
          <a:p>
            <a:pPr marL="0" indent="0" defTabSz="457200">
              <a:spcBef>
                <a:spcPct val="0"/>
              </a:spcBef>
              <a:spcAft>
                <a:spcPts val="1200"/>
              </a:spcAft>
            </a:pPr>
            <a:r>
              <a:rPr lang="en-US" altLang="en-US" sz="3200" b="1" kern="1200" dirty="0">
                <a:solidFill>
                  <a:srgbClr val="FF0000"/>
                </a:solidFill>
                <a:latin typeface="Times New Roman" panose="02020603050405020304" pitchFamily="18" charset="0"/>
                <a:ea typeface="+mn-ea"/>
                <a:cs typeface="Times New Roman" panose="02020603050405020304" pitchFamily="18" charset="0"/>
              </a:rPr>
              <a:t>1. VAI TRÒ CỦA NHÀ Ở</a:t>
            </a:r>
          </a:p>
        </p:txBody>
      </p:sp>
      <p:sp>
        <p:nvSpPr>
          <p:cNvPr id="2" name="Text Box 1"/>
          <p:cNvSpPr txBox="1"/>
          <p:nvPr/>
        </p:nvSpPr>
        <p:spPr>
          <a:xfrm>
            <a:off x="45085" y="1963420"/>
            <a:ext cx="8416290" cy="1076325"/>
          </a:xfrm>
          <a:prstGeom prst="rect">
            <a:avLst/>
          </a:prstGeom>
          <a:noFill/>
        </p:spPr>
        <p:txBody>
          <a:bodyPr wrap="none" rtlCol="0" anchor="t">
            <a:spAutoFit/>
          </a:bodyPr>
          <a:lstStyle/>
          <a:p>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CHƯƠNG I:</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 </a:t>
            </a:r>
            <a:r>
              <a:rPr lang="vi-VN" altLang="en-US" sz="3200" b="1" dirty="0">
                <a:solidFill>
                  <a:srgbClr val="FF0000"/>
                </a:solidFill>
                <a:latin typeface="Times New Roman" panose="02020603050405020304" pitchFamily="18" charset="0"/>
                <a:ea typeface="+mj-ea"/>
                <a:cs typeface="Times New Roman" panose="02020603050405020304" pitchFamily="18" charset="0"/>
                <a:sym typeface="+mn-ea"/>
              </a:rPr>
              <a:t>NHÀ Ở</a:t>
            </a:r>
            <a:br>
              <a:rPr lang="en-US" altLang="en-US" sz="3200" b="1" dirty="0">
                <a:latin typeface="Times New Roman" panose="02020603050405020304" pitchFamily="18" charset="0"/>
                <a:ea typeface="+mj-ea"/>
                <a:cs typeface="Times New Roman" panose="02020603050405020304" pitchFamily="18" charset="0"/>
                <a:sym typeface="+mn-ea"/>
              </a:rPr>
            </a:br>
            <a:r>
              <a:rPr lang="en-US" altLang="vi-VN" sz="3200" b="1" dirty="0">
                <a:solidFill>
                  <a:srgbClr val="0000FF"/>
                </a:solidFill>
                <a:latin typeface="Times New Roman" panose="02020603050405020304" pitchFamily="18" charset="0"/>
                <a:ea typeface="+mj-ea"/>
                <a:cs typeface="Times New Roman" panose="02020603050405020304" pitchFamily="18" charset="0"/>
                <a:sym typeface="+mn-ea"/>
              </a:rPr>
              <a:t>TIẾT 1-</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BÀI 1:</a:t>
            </a:r>
            <a:r>
              <a:rPr lang="vi-VN" altLang="en-US" sz="3200" b="1" dirty="0">
                <a:latin typeface="Times New Roman" panose="02020603050405020304" pitchFamily="18" charset="0"/>
                <a:ea typeface="+mj-ea"/>
                <a:cs typeface="Times New Roman" panose="02020603050405020304" pitchFamily="18" charset="0"/>
                <a:sym typeface="+mn-ea"/>
              </a:rPr>
              <a:t> </a:t>
            </a:r>
            <a:r>
              <a:rPr lang="vi-VN" altLang="en-US" sz="3200" b="1" dirty="0">
                <a:solidFill>
                  <a:srgbClr val="0000FF"/>
                </a:solidFill>
                <a:latin typeface="Times New Roman" panose="02020603050405020304" pitchFamily="18" charset="0"/>
                <a:ea typeface="+mj-ea"/>
                <a:cs typeface="Times New Roman" panose="02020603050405020304" pitchFamily="18" charset="0"/>
                <a:sym typeface="+mn-ea"/>
              </a:rPr>
              <a:t>NHÀ Ở ĐỐI VỚI CON NGƯỜ</a:t>
            </a:r>
            <a:r>
              <a:rPr lang="en-US" altLang="en-US" sz="3200" b="1" dirty="0">
                <a:solidFill>
                  <a:srgbClr val="0000FF"/>
                </a:solidFill>
                <a:latin typeface="Times New Roman" panose="02020603050405020304" pitchFamily="18" charset="0"/>
                <a:ea typeface="+mj-ea"/>
                <a:cs typeface="Times New Roman" panose="02020603050405020304" pitchFamily="18" charset="0"/>
                <a:sym typeface="+mn-ea"/>
              </a:rPr>
              <a:t>I</a:t>
            </a:r>
            <a:endParaRPr lang="en-US" sz="3200"/>
          </a:p>
        </p:txBody>
      </p:sp>
    </p:spTree>
  </p:cSld>
  <p:clrMapOvr>
    <a:masterClrMapping/>
  </p:clrMapOvr>
  <p:transition>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635"/>
            <a:ext cx="9144635" cy="1729105"/>
          </a:xfrm>
        </p:spPr>
        <p:txBody>
          <a:bodyPr vert="horz" wrap="square" lIns="91440" tIns="45720" rIns="91440" bIns="45720" anchor="t" anchorCtr="0"/>
          <a:lstStyle/>
          <a:p>
            <a:pPr eaLnBrk="1" hangingPunct="1"/>
            <a:r>
              <a:rPr lang="en-US" altLang="en-US" sz="2800" dirty="0">
                <a:solidFill>
                  <a:srgbClr val="663300"/>
                </a:solidFill>
                <a:latin typeface="Times New Roman" panose="02020603050405020304" pitchFamily="18" charset="0"/>
                <a:cs typeface="Times New Roman" panose="02020603050405020304" pitchFamily="18" charset="0"/>
              </a:rPr>
              <a:t>Hình 1.1:</a:t>
            </a:r>
            <a:r>
              <a:rPr lang="en-US" altLang="en-US" sz="2800" i="1" dirty="0">
                <a:solidFill>
                  <a:srgbClr val="663300"/>
                </a:solidFill>
                <a:latin typeface="Times New Roman" panose="02020603050405020304" pitchFamily="18" charset="0"/>
                <a:cs typeface="Times New Roman" panose="02020603050405020304" pitchFamily="18" charset="0"/>
              </a:rPr>
              <a:t> </a:t>
            </a:r>
            <a:r>
              <a:rPr lang="vi-VN" altLang="en-US" sz="2800" dirty="0">
                <a:solidFill>
                  <a:srgbClr val="663300"/>
                </a:solidFill>
                <a:latin typeface="Times New Roman" panose="02020603050405020304" pitchFamily="18" charset="0"/>
                <a:cs typeface="Times New Roman" panose="02020603050405020304" pitchFamily="18" charset="0"/>
              </a:rPr>
              <a:t>Hình ảnh </a:t>
            </a:r>
            <a:r>
              <a:rPr lang="en-US" altLang="en-US" sz="2800" dirty="0">
                <a:solidFill>
                  <a:srgbClr val="663300"/>
                </a:solidFill>
                <a:latin typeface="Times New Roman" panose="02020603050405020304" pitchFamily="18" charset="0"/>
                <a:cs typeface="Times New Roman" panose="02020603050405020304" pitchFamily="18" charset="0"/>
              </a:rPr>
              <a:t>dưới đây </a:t>
            </a:r>
            <a:r>
              <a:rPr lang="vi-VN" altLang="en-US" sz="2800" dirty="0">
                <a:solidFill>
                  <a:srgbClr val="663300"/>
                </a:solidFill>
                <a:latin typeface="Times New Roman" panose="02020603050405020304" pitchFamily="18" charset="0"/>
                <a:cs typeface="Times New Roman" panose="02020603050405020304" pitchFamily="18" charset="0"/>
              </a:rPr>
              <a:t>mô tả những hiện tượng gì bền ngo</a:t>
            </a:r>
            <a:r>
              <a:rPr lang="vi-VN" altLang="en-US" sz="2800" dirty="0">
                <a:solidFill>
                  <a:srgbClr val="663300"/>
                </a:solidFill>
                <a:latin typeface="Times New Roman" panose="02020603050405020304" pitchFamily="18" charset="0"/>
                <a:ea typeface="Times New Roman" panose="02020603050405020304" pitchFamily="18" charset="0"/>
              </a:rPr>
              <a:t>à</a:t>
            </a:r>
            <a:r>
              <a:rPr lang="vi-VN" altLang="en-US" sz="2800" dirty="0">
                <a:solidFill>
                  <a:srgbClr val="663300"/>
                </a:solidFill>
                <a:latin typeface="Times New Roman" panose="02020603050405020304" pitchFamily="18" charset="0"/>
                <a:cs typeface="Times New Roman" panose="02020603050405020304" pitchFamily="18" charset="0"/>
              </a:rPr>
              <a:t>i ngôi nh</a:t>
            </a:r>
            <a:r>
              <a:rPr lang="vi-VN" altLang="en-US" sz="2800" dirty="0">
                <a:solidFill>
                  <a:srgbClr val="663300"/>
                </a:solidFill>
                <a:latin typeface="Times New Roman" panose="02020603050405020304" pitchFamily="18" charset="0"/>
                <a:ea typeface="Times New Roman" panose="02020603050405020304" pitchFamily="18" charset="0"/>
              </a:rPr>
              <a:t>à</a:t>
            </a:r>
            <a:r>
              <a:rPr lang="vi-VN" altLang="en-US" sz="2800" dirty="0">
                <a:solidFill>
                  <a:srgbClr val="663300"/>
                </a:solidFill>
                <a:latin typeface="Times New Roman" panose="02020603050405020304" pitchFamily="18" charset="0"/>
                <a:cs typeface="Times New Roman" panose="02020603050405020304" pitchFamily="18" charset="0"/>
              </a:rPr>
              <a:t>?</a:t>
            </a:r>
            <a:br>
              <a:rPr lang="en-US" altLang="en-US" sz="2800" dirty="0">
                <a:solidFill>
                  <a:srgbClr val="663300"/>
                </a:solidFill>
                <a:latin typeface="Times New Roman" panose="02020603050405020304" pitchFamily="18" charset="0"/>
                <a:cs typeface="Times New Roman" panose="02020603050405020304" pitchFamily="18" charset="0"/>
              </a:rPr>
            </a:br>
            <a:r>
              <a:rPr lang="vi-VN" altLang="en-US" sz="2800" dirty="0">
                <a:solidFill>
                  <a:srgbClr val="663300"/>
                </a:solidFill>
                <a:latin typeface="Times New Roman" panose="02020603050405020304" pitchFamily="18" charset="0"/>
                <a:cs typeface="Times New Roman" panose="02020603050405020304" pitchFamily="18" charset="0"/>
              </a:rPr>
              <a:t>Nh</a:t>
            </a:r>
            <a:r>
              <a:rPr lang="vi-VN" altLang="en-US" sz="2800" dirty="0">
                <a:solidFill>
                  <a:srgbClr val="663300"/>
                </a:solidFill>
                <a:latin typeface="Times New Roman" panose="02020603050405020304" pitchFamily="18" charset="0"/>
                <a:ea typeface="Times New Roman" panose="02020603050405020304" pitchFamily="18" charset="0"/>
              </a:rPr>
              <a:t>à</a:t>
            </a:r>
            <a:r>
              <a:rPr lang="vi-VN" altLang="en-US" sz="2800" dirty="0">
                <a:solidFill>
                  <a:srgbClr val="663300"/>
                </a:solidFill>
                <a:latin typeface="Times New Roman" panose="02020603050405020304" pitchFamily="18" charset="0"/>
                <a:cs typeface="Times New Roman" panose="02020603050405020304" pitchFamily="18" charset="0"/>
              </a:rPr>
              <a:t> ở giúp ích gì cho con người khi xảy ra những hiện tượng thiên nhiên như trên?</a:t>
            </a:r>
            <a:br>
              <a:rPr lang="en-US" altLang="en-US" sz="2800" dirty="0">
                <a:solidFill>
                  <a:srgbClr val="663300"/>
                </a:solidFill>
                <a:latin typeface="Times New Roman" panose="02020603050405020304" pitchFamily="18" charset="0"/>
                <a:cs typeface="Times New Roman" panose="02020603050405020304" pitchFamily="18" charset="0"/>
              </a:rPr>
            </a:br>
            <a:br>
              <a:rPr lang="en-US" altLang="en-US" sz="2800" i="1" dirty="0">
                <a:solidFill>
                  <a:srgbClr val="663300"/>
                </a:solidFill>
                <a:latin typeface="Times New Roman" panose="02020603050405020304" pitchFamily="18" charset="0"/>
                <a:cs typeface="Times New Roman" panose="02020603050405020304" pitchFamily="18" charset="0"/>
              </a:rPr>
            </a:br>
            <a:br>
              <a:rPr lang="en-US" altLang="en-US" sz="2800" i="1" dirty="0">
                <a:solidFill>
                  <a:srgbClr val="663300"/>
                </a:solidFill>
                <a:latin typeface="Times New Roman" panose="02020603050405020304" pitchFamily="18" charset="0"/>
                <a:cs typeface="Times New Roman" panose="02020603050405020304" pitchFamily="18" charset="0"/>
              </a:rPr>
            </a:br>
            <a:br>
              <a:rPr lang="en-US" altLang="en-US" sz="2800" i="1" dirty="0">
                <a:solidFill>
                  <a:srgbClr val="663300"/>
                </a:solidFill>
                <a:latin typeface="Times New Roman" panose="02020603050405020304" pitchFamily="18" charset="0"/>
                <a:cs typeface="Times New Roman" panose="02020603050405020304" pitchFamily="18" charset="0"/>
              </a:rPr>
            </a:br>
            <a:br>
              <a:rPr lang="en-US" altLang="en-US" sz="2800" i="1" dirty="0">
                <a:solidFill>
                  <a:srgbClr val="663300"/>
                </a:solidFill>
                <a:latin typeface="Times New Roman" panose="02020603050405020304" pitchFamily="18" charset="0"/>
                <a:cs typeface="Times New Roman" panose="02020603050405020304" pitchFamily="18" charset="0"/>
              </a:rPr>
            </a:br>
            <a:br>
              <a:rPr lang="en-US" altLang="en-US" sz="2800" i="1" dirty="0">
                <a:solidFill>
                  <a:srgbClr val="663300"/>
                </a:solidFill>
                <a:latin typeface="Times New Roman" panose="02020603050405020304" pitchFamily="18" charset="0"/>
                <a:cs typeface="Times New Roman" panose="02020603050405020304" pitchFamily="18" charset="0"/>
              </a:rPr>
            </a:br>
            <a:br>
              <a:rPr lang="en-US" altLang="en-US" sz="2800" i="1" dirty="0">
                <a:solidFill>
                  <a:srgbClr val="663300"/>
                </a:solidFill>
                <a:latin typeface="Times New Roman" panose="02020603050405020304" pitchFamily="18" charset="0"/>
                <a:cs typeface="Times New Roman" panose="02020603050405020304" pitchFamily="18" charset="0"/>
              </a:rPr>
            </a:br>
            <a:br>
              <a:rPr lang="en-US" altLang="en-US" sz="2800" i="1" dirty="0">
                <a:solidFill>
                  <a:srgbClr val="663300"/>
                </a:solidFill>
                <a:latin typeface="Times New Roman" panose="02020603050405020304" pitchFamily="18" charset="0"/>
                <a:cs typeface="Times New Roman" panose="02020603050405020304" pitchFamily="18" charset="0"/>
              </a:rPr>
            </a:br>
            <a:br>
              <a:rPr lang="en-US" altLang="en-US" sz="2800" i="1" dirty="0">
                <a:solidFill>
                  <a:srgbClr val="663300"/>
                </a:solidFill>
                <a:latin typeface="Times New Roman" panose="02020603050405020304" pitchFamily="18" charset="0"/>
                <a:cs typeface="Times New Roman" panose="02020603050405020304" pitchFamily="18" charset="0"/>
              </a:rPr>
            </a:br>
            <a:br>
              <a:rPr lang="en-US" altLang="en-US" sz="2800" i="1" dirty="0">
                <a:solidFill>
                  <a:srgbClr val="663300"/>
                </a:solidFill>
                <a:latin typeface="Times New Roman" panose="02020603050405020304" pitchFamily="18" charset="0"/>
                <a:cs typeface="Times New Roman" panose="02020603050405020304" pitchFamily="18" charset="0"/>
              </a:rPr>
            </a:br>
            <a:br>
              <a:rPr lang="en-US" altLang="en-US" sz="2800" i="1" dirty="0">
                <a:solidFill>
                  <a:srgbClr val="663300"/>
                </a:solidFill>
                <a:latin typeface="Times New Roman" panose="02020603050405020304" pitchFamily="18" charset="0"/>
                <a:cs typeface="Times New Roman" panose="02020603050405020304" pitchFamily="18" charset="0"/>
              </a:rPr>
            </a:br>
            <a:r>
              <a:rPr lang="en-US" altLang="en-US" sz="2800" i="1" dirty="0">
                <a:solidFill>
                  <a:srgbClr val="663300"/>
                </a:solidFill>
                <a:latin typeface="Times New Roman" panose="02020603050405020304" pitchFamily="18" charset="0"/>
                <a:cs typeface="Times New Roman" panose="02020603050405020304" pitchFamily="18" charset="0"/>
              </a:rPr>
              <a:t>                 Hh</a:t>
            </a:r>
            <a:br>
              <a:rPr lang="en-US" altLang="en-US" sz="2800" dirty="0">
                <a:solidFill>
                  <a:srgbClr val="663300"/>
                </a:solidFill>
                <a:latin typeface="Times New Roman" panose="02020603050405020304" pitchFamily="18" charset="0"/>
                <a:cs typeface="Times New Roman" panose="02020603050405020304" pitchFamily="18" charset="0"/>
              </a:rPr>
            </a:br>
            <a:br>
              <a:rPr lang="en-US" altLang="en-US" sz="2800" dirty="0">
                <a:solidFill>
                  <a:srgbClr val="663300"/>
                </a:solidFill>
                <a:latin typeface="Times New Roman" panose="02020603050405020304" pitchFamily="18" charset="0"/>
                <a:cs typeface="Times New Roman" panose="02020603050405020304" pitchFamily="18" charset="0"/>
              </a:rPr>
            </a:br>
            <a:endParaRPr lang="en-US" altLang="en-US" sz="2800" dirty="0">
              <a:solidFill>
                <a:srgbClr val="663300"/>
              </a:solidFill>
              <a:latin typeface="Times New Roman" panose="02020603050405020304" pitchFamily="18" charset="0"/>
              <a:ea typeface="Times New Roman" panose="02020603050405020304" pitchFamily="18" charset="0"/>
            </a:endParaRPr>
          </a:p>
        </p:txBody>
      </p:sp>
      <p:pic>
        <p:nvPicPr>
          <p:cNvPr id="17411" name="Shape 187"/>
          <p:cNvPicPr>
            <a:picLocks noGrp="1" noChangeAspect="1"/>
          </p:cNvPicPr>
          <p:nvPr>
            <p:ph idx="1"/>
          </p:nvPr>
        </p:nvPicPr>
        <p:blipFill>
          <a:blip r:embed="rId2"/>
          <a:srcRect r="50993"/>
          <a:stretch>
            <a:fillRect/>
          </a:stretch>
        </p:blipFill>
        <p:spPr>
          <a:xfrm>
            <a:off x="1524000" y="1697355"/>
            <a:ext cx="5962650" cy="2278380"/>
          </a:xfrm>
        </p:spPr>
      </p:pic>
      <p:pic>
        <p:nvPicPr>
          <p:cNvPr id="17412" name="Shape 187"/>
          <p:cNvPicPr>
            <a:picLocks noChangeAspect="1"/>
          </p:cNvPicPr>
          <p:nvPr/>
        </p:nvPicPr>
        <p:blipFill>
          <a:blip r:embed="rId2"/>
          <a:srcRect l="49889"/>
          <a:stretch>
            <a:fillRect/>
          </a:stretch>
        </p:blipFill>
        <p:spPr>
          <a:xfrm>
            <a:off x="1600200" y="4070350"/>
            <a:ext cx="5867400" cy="2868930"/>
          </a:xfrm>
          <a:prstGeom prst="rect">
            <a:avLst/>
          </a:prstGeom>
          <a:noFill/>
          <a:ln w="9525">
            <a:noFill/>
          </a:ln>
        </p:spPr>
      </p:pic>
      <p:sp>
        <p:nvSpPr>
          <p:cNvPr id="2" name="Text Box 1"/>
          <p:cNvSpPr txBox="1"/>
          <p:nvPr/>
        </p:nvSpPr>
        <p:spPr>
          <a:xfrm>
            <a:off x="152400" y="2362200"/>
            <a:ext cx="1083310"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Nắng</a:t>
            </a:r>
          </a:p>
        </p:txBody>
      </p:sp>
      <p:sp>
        <p:nvSpPr>
          <p:cNvPr id="5" name="Text Box 4"/>
          <p:cNvSpPr txBox="1"/>
          <p:nvPr/>
        </p:nvSpPr>
        <p:spPr>
          <a:xfrm>
            <a:off x="7800340" y="2286635"/>
            <a:ext cx="1180465"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Mưa</a:t>
            </a:r>
          </a:p>
        </p:txBody>
      </p:sp>
      <p:sp>
        <p:nvSpPr>
          <p:cNvPr id="6" name="Text Box 5"/>
          <p:cNvSpPr txBox="1"/>
          <p:nvPr/>
        </p:nvSpPr>
        <p:spPr>
          <a:xfrm>
            <a:off x="635" y="5092065"/>
            <a:ext cx="1732280"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Sấm sét</a:t>
            </a:r>
          </a:p>
        </p:txBody>
      </p:sp>
      <p:sp>
        <p:nvSpPr>
          <p:cNvPr id="7" name="Text Box 6"/>
          <p:cNvSpPr txBox="1"/>
          <p:nvPr/>
        </p:nvSpPr>
        <p:spPr>
          <a:xfrm>
            <a:off x="7486015" y="5231765"/>
            <a:ext cx="1690370"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Tuyết rơi</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Shape 193"/>
          <p:cNvPicPr>
            <a:picLocks noChangeAspect="1"/>
          </p:cNvPicPr>
          <p:nvPr/>
        </p:nvPicPr>
        <p:blipFill>
          <a:blip r:embed="rId2"/>
          <a:srcRect r="47812"/>
          <a:stretch>
            <a:fillRect/>
          </a:stretch>
        </p:blipFill>
        <p:spPr>
          <a:xfrm>
            <a:off x="1447800" y="1435100"/>
            <a:ext cx="6054725" cy="2322513"/>
          </a:xfrm>
          <a:prstGeom prst="rect">
            <a:avLst/>
          </a:prstGeom>
          <a:noFill/>
          <a:ln w="9525">
            <a:noFill/>
          </a:ln>
        </p:spPr>
      </p:pic>
      <p:pic>
        <p:nvPicPr>
          <p:cNvPr id="18435" name="Shape 193"/>
          <p:cNvPicPr>
            <a:picLocks noChangeAspect="1"/>
          </p:cNvPicPr>
          <p:nvPr/>
        </p:nvPicPr>
        <p:blipFill>
          <a:blip r:embed="rId2"/>
          <a:srcRect l="53723"/>
          <a:stretch>
            <a:fillRect/>
          </a:stretch>
        </p:blipFill>
        <p:spPr>
          <a:xfrm>
            <a:off x="1406525" y="3886200"/>
            <a:ext cx="6096000" cy="2636838"/>
          </a:xfrm>
          <a:prstGeom prst="rect">
            <a:avLst/>
          </a:prstGeom>
          <a:noFill/>
          <a:ln w="9525">
            <a:noFill/>
          </a:ln>
        </p:spPr>
      </p:pic>
      <p:sp>
        <p:nvSpPr>
          <p:cNvPr id="18436" name="TextBox 1"/>
          <p:cNvSpPr txBox="1"/>
          <p:nvPr/>
        </p:nvSpPr>
        <p:spPr>
          <a:xfrm>
            <a:off x="152400" y="123825"/>
            <a:ext cx="7543800" cy="10779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stStyle>
          <a:p>
            <a:pPr marL="0" lvl="0" indent="0">
              <a:spcBef>
                <a:spcPct val="0"/>
              </a:spcBef>
              <a:buClrTx/>
              <a:buSzTx/>
              <a:buFontTx/>
              <a:buNone/>
            </a:pPr>
            <a:r>
              <a:rPr lang="vi-VN" altLang="en-US" sz="3200" dirty="0">
                <a:solidFill>
                  <a:schemeClr val="tx1"/>
                </a:solidFill>
                <a:latin typeface="Times New Roman" panose="02020603050405020304" pitchFamily="18" charset="0"/>
                <a:cs typeface="Times New Roman" panose="02020603050405020304" pitchFamily="18" charset="0"/>
              </a:rPr>
              <a:t>Hình 1.2. Một số hoạt động thường ng</a:t>
            </a:r>
            <a:r>
              <a:rPr lang="vi-VN" altLang="en-US" sz="3200" dirty="0">
                <a:solidFill>
                  <a:schemeClr val="tx1"/>
                </a:solidFill>
                <a:latin typeface="Times New Roman" panose="02020603050405020304" pitchFamily="18" charset="0"/>
                <a:ea typeface="Times New Roman" panose="02020603050405020304" pitchFamily="18" charset="0"/>
              </a:rPr>
              <a:t>à</a:t>
            </a:r>
            <a:r>
              <a:rPr lang="vi-VN" altLang="en-US" sz="3200" dirty="0">
                <a:solidFill>
                  <a:schemeClr val="tx1"/>
                </a:solidFill>
                <a:latin typeface="Times New Roman" panose="02020603050405020304" pitchFamily="18" charset="0"/>
                <a:cs typeface="Times New Roman" panose="02020603050405020304" pitchFamily="18" charset="0"/>
              </a:rPr>
              <a:t>y trong gia đình</a:t>
            </a:r>
            <a:r>
              <a:rPr lang="en-US" altLang="en-US" sz="3200" dirty="0">
                <a:solidFill>
                  <a:schemeClr val="tx1"/>
                </a:solidFill>
                <a:latin typeface="Times New Roman" panose="02020603050405020304" pitchFamily="18" charset="0"/>
                <a:cs typeface="Times New Roman" panose="02020603050405020304" pitchFamily="18" charset="0"/>
              </a:rPr>
              <a:t> ?</a:t>
            </a:r>
            <a:endParaRPr lang="en-US" altLang="en-US" sz="3200" dirty="0">
              <a:solidFill>
                <a:schemeClr val="tx1"/>
              </a:solidFill>
              <a:latin typeface="Times New Roman" panose="02020603050405020304" pitchFamily="18" charset="0"/>
              <a:ea typeface="Times New Roman" panose="02020603050405020304" pitchFamily="18" charset="0"/>
            </a:endParaRPr>
          </a:p>
        </p:txBody>
      </p:sp>
      <p:sp>
        <p:nvSpPr>
          <p:cNvPr id="2" name="Text Box 1"/>
          <p:cNvSpPr txBox="1"/>
          <p:nvPr/>
        </p:nvSpPr>
        <p:spPr>
          <a:xfrm>
            <a:off x="-62865" y="2214245"/>
            <a:ext cx="1562735"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Học tập</a:t>
            </a:r>
          </a:p>
        </p:txBody>
      </p:sp>
      <p:sp>
        <p:nvSpPr>
          <p:cNvPr id="3" name="Text Box 2"/>
          <p:cNvSpPr txBox="1"/>
          <p:nvPr/>
        </p:nvSpPr>
        <p:spPr>
          <a:xfrm>
            <a:off x="7584440" y="1976120"/>
            <a:ext cx="1851660"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Ăn uống</a:t>
            </a:r>
          </a:p>
        </p:txBody>
      </p:sp>
      <p:sp>
        <p:nvSpPr>
          <p:cNvPr id="4" name="Text Box 3"/>
          <p:cNvSpPr txBox="1"/>
          <p:nvPr/>
        </p:nvSpPr>
        <p:spPr>
          <a:xfrm>
            <a:off x="-36830" y="4693285"/>
            <a:ext cx="1811020" cy="52197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Ngủ nghỉ</a:t>
            </a:r>
          </a:p>
        </p:txBody>
      </p:sp>
      <p:sp>
        <p:nvSpPr>
          <p:cNvPr id="5" name="Text Box 4"/>
          <p:cNvSpPr txBox="1"/>
          <p:nvPr/>
        </p:nvSpPr>
        <p:spPr>
          <a:xfrm>
            <a:off x="7647305" y="4760595"/>
            <a:ext cx="1579880" cy="52197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Xem tivi</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76200"/>
            <a:ext cx="6348413" cy="1320800"/>
          </a:xfrm>
        </p:spPr>
        <p:txBody>
          <a:bodyPr vert="horz" wrap="square" lIns="91440" tIns="45720" rIns="91440" bIns="45720" numCol="1" anchor="t" anchorCtr="0" compatLnSpc="1"/>
          <a:lstStyle/>
          <a:p>
            <a:pPr algn="ctr" eaLnBrk="1" hangingPunct="1">
              <a:buNone/>
            </a:pPr>
            <a:r>
              <a:rPr lang="en-US" altLang="en-US" sz="4800" dirty="0">
                <a:latin typeface="Times New Roman" panose="02020603050405020304" pitchFamily="18" charset="0"/>
                <a:cs typeface="Times New Roman" panose="02020603050405020304" pitchFamily="18" charset="0"/>
              </a:rPr>
              <a:t> </a:t>
            </a:r>
            <a:r>
              <a:rPr lang="en-US" altLang="en-US" sz="4800" dirty="0">
                <a:solidFill>
                  <a:srgbClr val="E6B91E"/>
                </a:solidFill>
                <a:effectLst>
                  <a:outerShdw blurRad="38100" dist="38100" dir="2700000">
                    <a:srgbClr val="C0C0C0"/>
                  </a:outerShdw>
                </a:effectLst>
                <a:latin typeface="Times New Roman" panose="02020603050405020304" pitchFamily="18" charset="0"/>
                <a:cs typeface="Times New Roman" panose="02020603050405020304" pitchFamily="18" charset="0"/>
              </a:rPr>
              <a:t>Phiếu học tập số 1</a:t>
            </a:r>
            <a:endParaRPr lang="en-US" altLang="en-US" sz="4800" dirty="0">
              <a:solidFill>
                <a:srgbClr val="E6B91E"/>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graphicFrame>
        <p:nvGraphicFramePr>
          <p:cNvPr id="16387" name="Content Placeholder 16386"/>
          <p:cNvGraphicFramePr>
            <a:graphicFrameLocks noGrp="1"/>
          </p:cNvGraphicFramePr>
          <p:nvPr>
            <p:ph idx="1"/>
          </p:nvPr>
        </p:nvGraphicFramePr>
        <p:xfrm>
          <a:off x="125095" y="965835"/>
          <a:ext cx="9019540" cy="6391910"/>
        </p:xfrm>
        <a:graphic>
          <a:graphicData uri="http://schemas.openxmlformats.org/drawingml/2006/table">
            <a:tbl>
              <a:tblPr/>
              <a:tblGrid>
                <a:gridCol w="4708525">
                  <a:extLst>
                    <a:ext uri="{9D8B030D-6E8A-4147-A177-3AD203B41FA5}">
                      <a16:colId xmlns:a16="http://schemas.microsoft.com/office/drawing/2014/main" val="20000"/>
                    </a:ext>
                  </a:extLst>
                </a:gridCol>
                <a:gridCol w="4311015">
                  <a:extLst>
                    <a:ext uri="{9D8B030D-6E8A-4147-A177-3AD203B41FA5}">
                      <a16:colId xmlns:a16="http://schemas.microsoft.com/office/drawing/2014/main" val="20001"/>
                    </a:ext>
                  </a:extLst>
                </a:gridCol>
              </a:tblGrid>
              <a:tr h="48006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lang="en-US" altLang="en-US" sz="2000" b="1" dirty="0">
                          <a:solidFill>
                            <a:srgbClr val="002060"/>
                          </a:solidFill>
                          <a:latin typeface="Times New Roman" panose="02020603050405020304" pitchFamily="18" charset="0"/>
                          <a:cs typeface="Times New Roman" panose="02020603050405020304" pitchFamily="18" charset="0"/>
                        </a:rPr>
                        <a:t>Câu hỏi</a:t>
                      </a:r>
                      <a:endParaRPr lang="en-US" altLang="en-US" sz="20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buNone/>
                      </a:pPr>
                      <a:r>
                        <a:rPr lang="en-US" altLang="en-US" sz="2000" b="1" dirty="0">
                          <a:solidFill>
                            <a:srgbClr val="000000"/>
                          </a:solidFill>
                          <a:latin typeface="Times New Roman" panose="02020603050405020304" pitchFamily="18" charset="0"/>
                          <a:cs typeface="Times New Roman" panose="02020603050405020304" pitchFamily="18" charset="0"/>
                        </a:rPr>
                        <a:t>Trả lời</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0"/>
                  </a:ext>
                </a:extLst>
              </a:tr>
              <a:tr h="150114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1.</a:t>
                      </a:r>
                      <a:r>
                        <a:rPr lang="en-US" altLang="en-US" sz="2000" dirty="0">
                          <a:solidFill>
                            <a:srgbClr val="002060"/>
                          </a:solidFill>
                          <a:latin typeface="Times New Roman" panose="02020603050405020304" pitchFamily="18" charset="0"/>
                          <a:cs typeface="Times New Roman" panose="02020603050405020304" pitchFamily="18" charset="0"/>
                        </a:rPr>
                        <a:t> </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cs typeface="Times New Roman" panose="02020603050405020304" pitchFamily="18" charset="0"/>
                        </a:rPr>
                        <a:t>Nh</a:t>
                      </a:r>
                      <a:r>
                        <a:rPr lang="en-US" altLang="en-US" sz="2000" dirty="0">
                          <a:solidFill>
                            <a:srgbClr val="002060"/>
                          </a:solidFill>
                          <a:latin typeface="Times New Roman" panose="02020603050405020304" pitchFamily="18" charset="0"/>
                          <a:ea typeface="Times New Roman" panose="02020603050405020304" pitchFamily="18" charset="0"/>
                        </a:rPr>
                        <a:t>à</a:t>
                      </a:r>
                      <a:r>
                        <a:rPr lang="en-US" altLang="en-US" sz="2000" dirty="0">
                          <a:solidFill>
                            <a:srgbClr val="002060"/>
                          </a:solidFill>
                          <a:latin typeface="Times New Roman" panose="02020603050405020304" pitchFamily="18" charset="0"/>
                          <a:cs typeface="Times New Roman" panose="02020603050405020304" pitchFamily="18" charset="0"/>
                        </a:rPr>
                        <a:t> ở giúp ích gì cho con người khi xảy ra các hiện tượng thiên nhiên trên?</a:t>
                      </a:r>
                      <a:endParaRPr lang="en-US" altLang="en-US" sz="2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r>
                        <a:rPr lang="en-US" altLang="en-US" sz="2000" dirty="0">
                          <a:solidFill>
                            <a:srgbClr val="000000"/>
                          </a:solidFill>
                          <a:latin typeface="Times New Roman" panose="02020603050405020304" pitchFamily="18" charset="0"/>
                          <a:cs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1"/>
                  </a:ext>
                </a:extLst>
              </a:tr>
              <a:tr h="220535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2.</a:t>
                      </a:r>
                      <a:r>
                        <a:rPr lang="en-US" altLang="en-US" sz="2000" dirty="0">
                          <a:solidFill>
                            <a:srgbClr val="002060"/>
                          </a:solidFill>
                          <a:latin typeface="Times New Roman" panose="02020603050405020304" pitchFamily="18" charset="0"/>
                          <a:cs typeface="Times New Roman" panose="02020603050405020304" pitchFamily="18" charset="0"/>
                        </a:rPr>
                        <a:t> </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cs typeface="Times New Roman" panose="02020603050405020304" pitchFamily="18" charset="0"/>
                        </a:rPr>
                        <a:t>Kể các hoạt động thiết yếu hằng ng</a:t>
                      </a:r>
                      <a:r>
                        <a:rPr lang="en-US" altLang="en-US" sz="2000" dirty="0">
                          <a:solidFill>
                            <a:srgbClr val="002060"/>
                          </a:solidFill>
                          <a:latin typeface="Times New Roman" panose="02020603050405020304" pitchFamily="18" charset="0"/>
                          <a:ea typeface="Times New Roman" panose="02020603050405020304" pitchFamily="18" charset="0"/>
                        </a:rPr>
                        <a:t>à</a:t>
                      </a:r>
                      <a:r>
                        <a:rPr lang="en-US" altLang="en-US" sz="2000" dirty="0">
                          <a:solidFill>
                            <a:srgbClr val="002060"/>
                          </a:solidFill>
                          <a:latin typeface="Times New Roman" panose="02020603050405020304" pitchFamily="18" charset="0"/>
                          <a:cs typeface="Times New Roman" panose="02020603050405020304" pitchFamily="18" charset="0"/>
                        </a:rPr>
                        <a:t>y trong gia đình?</a:t>
                      </a:r>
                      <a:endParaRPr lang="en-US" altLang="en-US" sz="2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2"/>
                  </a:ext>
                </a:extLst>
              </a:tr>
              <a:tr h="220535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b="1" u="sng" dirty="0">
                          <a:solidFill>
                            <a:srgbClr val="002060"/>
                          </a:solidFill>
                          <a:latin typeface="Times New Roman" panose="02020603050405020304" pitchFamily="18" charset="0"/>
                          <a:cs typeface="Times New Roman" panose="02020603050405020304" pitchFamily="18" charset="0"/>
                        </a:rPr>
                        <a:t>Câu 3.</a:t>
                      </a:r>
                      <a:endParaRPr lang="en-US" altLang="en-US" sz="2000" dirty="0">
                        <a:solidFill>
                          <a:srgbClr val="00206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2060"/>
                          </a:solidFill>
                          <a:latin typeface="Times New Roman" panose="02020603050405020304" pitchFamily="18" charset="0"/>
                          <a:ea typeface="SimSun" panose="02010600030101010101" pitchFamily="2" charset="-122"/>
                        </a:rPr>
                        <a:t>Các hoạt động trong hình 1.2 diễn ra ở khu vực nào trong ngôi nhà?</a:t>
                      </a: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p>
                      <a:pPr lvl="0" algn="just" eaLnBrk="1" hangingPunct="1">
                        <a:lnSpc>
                          <a:spcPct val="115000"/>
                        </a:lnSpc>
                        <a:buNone/>
                      </a:pPr>
                      <a:r>
                        <a:rPr lang="en-US" altLang="en-US" sz="2000" dirty="0">
                          <a:solidFill>
                            <a:srgbClr val="000000"/>
                          </a:solidFill>
                          <a:latin typeface="Times New Roman" panose="02020603050405020304" pitchFamily="18" charset="0"/>
                          <a:ea typeface="Times New Roman" panose="02020603050405020304" pitchFamily="18" charset="0"/>
                        </a:rPr>
                        <a:t>……………………………………</a:t>
                      </a:r>
                      <a:endParaRPr lang="en-US" altLang="en-US" sz="2000" dirty="0">
                        <a:solidFill>
                          <a:srgbClr val="000000"/>
                        </a:solidFill>
                        <a:latin typeface="Calibri" panose="020F0502020204030204" pitchFamily="34" charset="0"/>
                        <a:ea typeface="SimSun" panose="02010600030101010101" pitchFamily="2" charset="-122"/>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3"/>
                  </a:ext>
                </a:extLst>
              </a:tr>
            </a:tbl>
          </a:graphicData>
        </a:graphic>
      </p:graphicFrame>
    </p:spTree>
  </p:cSld>
  <p:clrMapOvr>
    <a:masterClrMapping/>
  </p:clrMapOvr>
  <p:transition>
    <p:split orient="vert" dir="in"/>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1711</Words>
  <Application>Microsoft Office PowerPoint</Application>
  <PresentationFormat>On-screen Show (4:3)</PresentationFormat>
  <Paragraphs>239</Paragraphs>
  <Slides>52</Slides>
  <Notes>10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52</vt:i4>
      </vt:variant>
    </vt:vector>
  </HeadingPairs>
  <TitlesOfParts>
    <vt:vector size="66" baseType="lpstr">
      <vt:lpstr>#9Slide05 Habano</vt:lpstr>
      <vt:lpstr>Amatic SC</vt:lpstr>
      <vt:lpstr>Arial</vt:lpstr>
      <vt:lpstr>Calibri</vt:lpstr>
      <vt:lpstr>Lato Light</vt:lpstr>
      <vt:lpstr>QuigleyWiggly</vt:lpstr>
      <vt:lpstr>Tahoma</vt:lpstr>
      <vt:lpstr>Times New Roman</vt:lpstr>
      <vt:lpstr>Trebuchet MS</vt:lpstr>
      <vt:lpstr>VNI-Times</vt:lpstr>
      <vt:lpstr>Wingdings</vt:lpstr>
      <vt:lpstr>Wingdings 3</vt:lpstr>
      <vt:lpstr>Facet</vt:lpstr>
      <vt:lpstr>1_Facet</vt:lpstr>
      <vt:lpstr>PowerPoint Presentation</vt:lpstr>
      <vt:lpstr> </vt:lpstr>
      <vt:lpstr>NỘI DUNG BÀI HỌC </vt:lpstr>
      <vt:lpstr>PowerPoint Presentation</vt:lpstr>
      <vt:lpstr>PowerPoint Presentation</vt:lpstr>
      <vt:lpstr>.        </vt:lpstr>
      <vt:lpstr>Hình 1.1: Hình ảnh dưới đây mô tả những hiện tượng gì bền ngoài ngôi nhà? Nhà ở giúp ích gì cho con người khi xảy ra những hiện tượng thiên nhiên như trên?                            Hh  </vt:lpstr>
      <vt:lpstr>PowerPoint Presentation</vt:lpstr>
      <vt:lpstr> Phiếu học tập số 1</vt:lpstr>
      <vt:lpstr> Phiếu học tập số 1</vt:lpstr>
      <vt:lpstr> Phiếu học tập số 1</vt:lpstr>
      <vt:lpstr> Phiếu học tập số 1</vt:lpstr>
      <vt:lpstr>.        </vt:lpstr>
      <vt:lpstr>PowerPoint Presentation</vt:lpstr>
      <vt:lpstr>PowerPoint Presentation</vt:lpstr>
      <vt:lpstr>2.1. Cấu tạo chung của nhà ở:  </vt:lpstr>
      <vt:lpstr> Phiếu học tập số 3 </vt:lpstr>
      <vt:lpstr> Phiếu học tập số 3 </vt:lpstr>
      <vt:lpstr> Phiếu học tập số 3 </vt:lpstr>
      <vt:lpstr>PowerPoint Presentation</vt:lpstr>
      <vt:lpstr>2.1. Cấu tạo chung của nhà ở:  </vt:lpstr>
      <vt:lpstr>PowerPoint Presentation</vt:lpstr>
      <vt:lpstr>PowerPoint Presentation</vt:lpstr>
      <vt:lpstr>PowerPoint Presentation</vt:lpstr>
      <vt:lpstr>PowerPoint Presentation</vt:lpstr>
      <vt:lpstr>PowerPoint Presentation</vt:lpstr>
      <vt:lpstr>PowerPoint Presentation</vt:lpstr>
      <vt:lpstr>2.1. Cấu tạo chung của nhà ở: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 Cấu tạo chung của nhà ở: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ACER</cp:lastModifiedBy>
  <cp:revision>20</cp:revision>
  <dcterms:created xsi:type="dcterms:W3CDTF">2005-10-22T13:32:00Z</dcterms:created>
  <dcterms:modified xsi:type="dcterms:W3CDTF">2022-11-21T12:49:09Z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8A7E58706692423B86F64A541DDDCD35</vt:lpwstr>
  </property>
  <property fmtid="{D5CDD505-2E9C-101B-9397-08002B2CF9AE}" pid="3" name="KSOProductBuildVer">
    <vt:lpwstr>1033-11.2.0.10323</vt:lpwstr>
  </property>
</Properties>
</file>